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0" r:id="rId4"/>
    <p:sldId id="261" r:id="rId5"/>
    <p:sldId id="262" r:id="rId6"/>
    <p:sldId id="263" r:id="rId7"/>
    <p:sldId id="257" r:id="rId8"/>
    <p:sldId id="258" r:id="rId9"/>
    <p:sldId id="259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623808-2263-4D13-96EF-CB8135544AD8}" v="1" dt="2025-03-18T17:38:37.7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94" d="100"/>
          <a:sy n="94" d="100"/>
        </p:scale>
        <p:origin x="5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Berit C. Samuelsen" userId="6e3a8c05-075f-40bd-85a4-39f5d38e0264" providerId="ADAL" clId="{94623808-2263-4D13-96EF-CB8135544AD8}"/>
    <pc:docChg chg="custSel addSld modSld sldOrd">
      <pc:chgData name="Anne Berit C. Samuelsen" userId="6e3a8c05-075f-40bd-85a4-39f5d38e0264" providerId="ADAL" clId="{94623808-2263-4D13-96EF-CB8135544AD8}" dt="2025-03-19T07:11:18.430" v="6" actId="113"/>
      <pc:docMkLst>
        <pc:docMk/>
      </pc:docMkLst>
      <pc:sldChg chg="addSp delSp modSp new mod ord">
        <pc:chgData name="Anne Berit C. Samuelsen" userId="6e3a8c05-075f-40bd-85a4-39f5d38e0264" providerId="ADAL" clId="{94623808-2263-4D13-96EF-CB8135544AD8}" dt="2025-03-19T07:11:18.430" v="6" actId="113"/>
        <pc:sldMkLst>
          <pc:docMk/>
          <pc:sldMk cId="2591525373" sldId="264"/>
        </pc:sldMkLst>
        <pc:spChg chg="add del mod">
          <ac:chgData name="Anne Berit C. Samuelsen" userId="6e3a8c05-075f-40bd-85a4-39f5d38e0264" providerId="ADAL" clId="{94623808-2263-4D13-96EF-CB8135544AD8}" dt="2025-03-18T17:38:47.930" v="3" actId="478"/>
          <ac:spMkLst>
            <pc:docMk/>
            <pc:sldMk cId="2591525373" sldId="264"/>
            <ac:spMk id="2" creationId="{5BFFAB14-C119-706B-531A-6BBA55EDCD93}"/>
          </ac:spMkLst>
        </pc:spChg>
        <pc:spChg chg="add mod">
          <ac:chgData name="Anne Berit C. Samuelsen" userId="6e3a8c05-075f-40bd-85a4-39f5d38e0264" providerId="ADAL" clId="{94623808-2263-4D13-96EF-CB8135544AD8}" dt="2025-03-18T17:38:37.735" v="1"/>
          <ac:spMkLst>
            <pc:docMk/>
            <pc:sldMk cId="2591525373" sldId="264"/>
            <ac:spMk id="3" creationId="{4E4C0AEF-2E7A-56DC-291D-2CD0A16B6868}"/>
          </ac:spMkLst>
        </pc:spChg>
        <pc:spChg chg="add mod">
          <ac:chgData name="Anne Berit C. Samuelsen" userId="6e3a8c05-075f-40bd-85a4-39f5d38e0264" providerId="ADAL" clId="{94623808-2263-4D13-96EF-CB8135544AD8}" dt="2025-03-19T07:11:18.430" v="6" actId="113"/>
          <ac:spMkLst>
            <pc:docMk/>
            <pc:sldMk cId="2591525373" sldId="264"/>
            <ac:spMk id="4" creationId="{93187345-A41A-5F30-0046-8D6FBC846E97}"/>
          </ac:spMkLst>
        </pc:spChg>
        <pc:picChg chg="add mod">
          <ac:chgData name="Anne Berit C. Samuelsen" userId="6e3a8c05-075f-40bd-85a4-39f5d38e0264" providerId="ADAL" clId="{94623808-2263-4D13-96EF-CB8135544AD8}" dt="2025-03-18T17:38:37.735" v="1"/>
          <ac:picMkLst>
            <pc:docMk/>
            <pc:sldMk cId="2591525373" sldId="264"/>
            <ac:picMk id="5" creationId="{2E23A317-A67F-B090-80F7-C05708DE74DC}"/>
          </ac:picMkLst>
        </pc:picChg>
        <pc:picChg chg="add mod">
          <ac:chgData name="Anne Berit C. Samuelsen" userId="6e3a8c05-075f-40bd-85a4-39f5d38e0264" providerId="ADAL" clId="{94623808-2263-4D13-96EF-CB8135544AD8}" dt="2025-03-18T17:38:37.735" v="1"/>
          <ac:picMkLst>
            <pc:docMk/>
            <pc:sldMk cId="2591525373" sldId="264"/>
            <ac:picMk id="6" creationId="{C0E32FEC-522A-AA42-AF26-4700A6DC2A19}"/>
          </ac:picMkLst>
        </pc:picChg>
        <pc:picChg chg="add mod">
          <ac:chgData name="Anne Berit C. Samuelsen" userId="6e3a8c05-075f-40bd-85a4-39f5d38e0264" providerId="ADAL" clId="{94623808-2263-4D13-96EF-CB8135544AD8}" dt="2025-03-18T17:38:37.735" v="1"/>
          <ac:picMkLst>
            <pc:docMk/>
            <pc:sldMk cId="2591525373" sldId="264"/>
            <ac:picMk id="7" creationId="{F5EB2067-7F25-0248-4828-D5EFAB0F715D}"/>
          </ac:picMkLst>
        </pc:picChg>
        <pc:picChg chg="add mod">
          <ac:chgData name="Anne Berit C. Samuelsen" userId="6e3a8c05-075f-40bd-85a4-39f5d38e0264" providerId="ADAL" clId="{94623808-2263-4D13-96EF-CB8135544AD8}" dt="2025-03-18T17:38:37.735" v="1"/>
          <ac:picMkLst>
            <pc:docMk/>
            <pc:sldMk cId="2591525373" sldId="264"/>
            <ac:picMk id="8" creationId="{106D00F7-3047-0546-28F6-C611E51FD77A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k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Snittkarakter emner 1.studieår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'Ark1'!$B$15</c:f>
              <c:strCache>
                <c:ptCount val="1"/>
                <c:pt idx="0">
                  <c:v>FARM1100</c:v>
                </c:pt>
              </c:strCache>
            </c:strRef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'Ark1'!$A$16:$A$23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'Ark1'!$B$16:$B$23</c:f>
              <c:numCache>
                <c:formatCode>General</c:formatCode>
                <c:ptCount val="8"/>
                <c:pt idx="0">
                  <c:v>3.1</c:v>
                </c:pt>
                <c:pt idx="1">
                  <c:v>2.8</c:v>
                </c:pt>
                <c:pt idx="2">
                  <c:v>3.2</c:v>
                </c:pt>
                <c:pt idx="3">
                  <c:v>2.9</c:v>
                </c:pt>
                <c:pt idx="4">
                  <c:v>2.8</c:v>
                </c:pt>
                <c:pt idx="5">
                  <c:v>3.5</c:v>
                </c:pt>
                <c:pt idx="6">
                  <c:v>3.2</c:v>
                </c:pt>
                <c:pt idx="7">
                  <c:v>2.9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E38-4C0E-BE65-DB14DA61958E}"/>
            </c:ext>
          </c:extLst>
        </c:ser>
        <c:ser>
          <c:idx val="1"/>
          <c:order val="1"/>
          <c:tx>
            <c:strRef>
              <c:f>'Ark1'!$C$15</c:f>
              <c:strCache>
                <c:ptCount val="1"/>
                <c:pt idx="0">
                  <c:v>FARM1110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'Ark1'!$A$16:$A$23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'Ark1'!$C$16:$C$23</c:f>
              <c:numCache>
                <c:formatCode>General</c:formatCode>
                <c:ptCount val="8"/>
                <c:pt idx="0">
                  <c:v>2.8</c:v>
                </c:pt>
                <c:pt idx="1">
                  <c:v>2.7</c:v>
                </c:pt>
                <c:pt idx="2">
                  <c:v>2.4</c:v>
                </c:pt>
                <c:pt idx="3">
                  <c:v>2.6</c:v>
                </c:pt>
                <c:pt idx="4">
                  <c:v>2.4</c:v>
                </c:pt>
                <c:pt idx="5">
                  <c:v>2.8</c:v>
                </c:pt>
                <c:pt idx="6">
                  <c:v>2.6</c:v>
                </c:pt>
                <c:pt idx="7">
                  <c:v>2.2000000000000002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E38-4C0E-BE65-DB14DA61958E}"/>
            </c:ext>
          </c:extLst>
        </c:ser>
        <c:ser>
          <c:idx val="2"/>
          <c:order val="2"/>
          <c:tx>
            <c:strRef>
              <c:f>'Ark1'!$D$15</c:f>
              <c:strCache>
                <c:ptCount val="1"/>
                <c:pt idx="0">
                  <c:v>FARM1120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'Ark1'!$A$16:$A$23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'Ark1'!$D$16:$D$23</c:f>
              <c:numCache>
                <c:formatCode>General</c:formatCode>
                <c:ptCount val="8"/>
                <c:pt idx="0">
                  <c:v>2.6</c:v>
                </c:pt>
                <c:pt idx="1">
                  <c:v>2.8</c:v>
                </c:pt>
                <c:pt idx="2">
                  <c:v>3</c:v>
                </c:pt>
                <c:pt idx="3">
                  <c:v>3.3</c:v>
                </c:pt>
                <c:pt idx="4">
                  <c:v>3.4</c:v>
                </c:pt>
                <c:pt idx="5">
                  <c:v>3.5</c:v>
                </c:pt>
                <c:pt idx="6">
                  <c:v>3.4</c:v>
                </c:pt>
                <c:pt idx="7">
                  <c:v>3.2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E38-4C0E-BE65-DB14DA61958E}"/>
            </c:ext>
          </c:extLst>
        </c:ser>
        <c:ser>
          <c:idx val="3"/>
          <c:order val="3"/>
          <c:tx>
            <c:strRef>
              <c:f>'Ark1'!$E$15</c:f>
              <c:strCache>
                <c:ptCount val="1"/>
                <c:pt idx="0">
                  <c:v>FARM1130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'Ark1'!$A$16:$A$23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'Ark1'!$E$16:$E$23</c:f>
              <c:numCache>
                <c:formatCode>General</c:formatCode>
                <c:ptCount val="8"/>
                <c:pt idx="1">
                  <c:v>3.5</c:v>
                </c:pt>
                <c:pt idx="2">
                  <c:v>3.06</c:v>
                </c:pt>
                <c:pt idx="4">
                  <c:v>2.87</c:v>
                </c:pt>
                <c:pt idx="5">
                  <c:v>3.18</c:v>
                </c:pt>
                <c:pt idx="6">
                  <c:v>3</c:v>
                </c:pt>
                <c:pt idx="7">
                  <c:v>2.91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E38-4C0E-BE65-DB14DA61958E}"/>
            </c:ext>
          </c:extLst>
        </c:ser>
        <c:ser>
          <c:idx val="4"/>
          <c:order val="4"/>
          <c:tx>
            <c:strRef>
              <c:f>'Ark1'!$F$15</c:f>
              <c:strCache>
                <c:ptCount val="1"/>
                <c:pt idx="0">
                  <c:v>FARM1140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'Ark1'!$A$16:$A$23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'Ark1'!$F$16:$F$23</c:f>
              <c:numCache>
                <c:formatCode>General</c:formatCode>
                <c:ptCount val="8"/>
                <c:pt idx="1">
                  <c:v>3.05</c:v>
                </c:pt>
                <c:pt idx="2">
                  <c:v>2.96</c:v>
                </c:pt>
                <c:pt idx="4">
                  <c:v>2.78</c:v>
                </c:pt>
                <c:pt idx="5">
                  <c:v>3</c:v>
                </c:pt>
                <c:pt idx="6">
                  <c:v>2.5499999999999998</c:v>
                </c:pt>
                <c:pt idx="7">
                  <c:v>2.69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0E38-4C0E-BE65-DB14DA61958E}"/>
            </c:ext>
          </c:extLst>
        </c:ser>
        <c:ser>
          <c:idx val="5"/>
          <c:order val="5"/>
          <c:tx>
            <c:strRef>
              <c:f>'Ark1'!$G$15</c:f>
              <c:strCache>
                <c:ptCount val="1"/>
                <c:pt idx="0">
                  <c:v>FARM1150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'Ark1'!$A$16:$A$23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'Ark1'!$G$16:$G$23</c:f>
              <c:numCache>
                <c:formatCode>General</c:formatCode>
                <c:ptCount val="8"/>
                <c:pt idx="1">
                  <c:v>2.89</c:v>
                </c:pt>
                <c:pt idx="2">
                  <c:v>2.58</c:v>
                </c:pt>
                <c:pt idx="4">
                  <c:v>2.65</c:v>
                </c:pt>
                <c:pt idx="5">
                  <c:v>2.48</c:v>
                </c:pt>
                <c:pt idx="6">
                  <c:v>2.73</c:v>
                </c:pt>
                <c:pt idx="7">
                  <c:v>2.4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0E38-4C0E-BE65-DB14DA619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789696"/>
        <c:axId val="265790656"/>
      </c:scatterChart>
      <c:valAx>
        <c:axId val="265789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65790656"/>
        <c:crosses val="autoZero"/>
        <c:crossBetween val="midCat"/>
      </c:valAx>
      <c:valAx>
        <c:axId val="265790656"/>
        <c:scaling>
          <c:orientation val="minMax"/>
          <c:min val="1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657896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Snittkarakter 2017-2024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'Ark1'!$A$32</c:f>
              <c:strCache>
                <c:ptCount val="1"/>
                <c:pt idx="0">
                  <c:v>snittkarakter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'Ark1'!$B$29:$G$29</c:f>
              <c:strCache>
                <c:ptCount val="6"/>
                <c:pt idx="0">
                  <c:v>FARM1100</c:v>
                </c:pt>
                <c:pt idx="1">
                  <c:v>FARM1110</c:v>
                </c:pt>
                <c:pt idx="2">
                  <c:v>FARM1120</c:v>
                </c:pt>
                <c:pt idx="3">
                  <c:v>FARM1130</c:v>
                </c:pt>
                <c:pt idx="4">
                  <c:v>FARM1140</c:v>
                </c:pt>
                <c:pt idx="5">
                  <c:v>FARM1150</c:v>
                </c:pt>
              </c:strCache>
            </c:strRef>
          </c:cat>
          <c:val>
            <c:numRef>
              <c:f>'Ark1'!$B$32:$G$32</c:f>
              <c:numCache>
                <c:formatCode>General</c:formatCode>
                <c:ptCount val="6"/>
                <c:pt idx="0">
                  <c:v>3.1</c:v>
                </c:pt>
                <c:pt idx="1">
                  <c:v>2.6</c:v>
                </c:pt>
                <c:pt idx="2">
                  <c:v>3.2</c:v>
                </c:pt>
                <c:pt idx="3">
                  <c:v>3.1</c:v>
                </c:pt>
                <c:pt idx="4">
                  <c:v>2.8</c:v>
                </c:pt>
                <c:pt idx="5">
                  <c:v>2.89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A3-4B25-B300-FEACEBBBB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087360"/>
        <c:axId val="271088320"/>
      </c:barChart>
      <c:catAx>
        <c:axId val="27108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71088320"/>
        <c:crosses val="autoZero"/>
        <c:auto val="1"/>
        <c:lblAlgn val="ctr"/>
        <c:lblOffset val="100"/>
        <c:noMultiLvlLbl val="0"/>
      </c:catAx>
      <c:valAx>
        <c:axId val="271088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71087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b-NO"/>
              <a:t>Strykprosent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'Ark1'!$B$2</c:f>
              <c:strCache>
                <c:ptCount val="1"/>
                <c:pt idx="0">
                  <c:v>FARM1100</c:v>
                </c:pt>
              </c:strCache>
            </c:strRef>
          </c:tx>
          <c:spPr>
            <a:ln w="31750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'Ark1'!$A$3:$A$10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'Ark1'!$B$3:$B$10</c:f>
              <c:numCache>
                <c:formatCode>General</c:formatCode>
                <c:ptCount val="8"/>
                <c:pt idx="0">
                  <c:v>4.7</c:v>
                </c:pt>
                <c:pt idx="1">
                  <c:v>16.100000000000001</c:v>
                </c:pt>
                <c:pt idx="2">
                  <c:v>10.4</c:v>
                </c:pt>
                <c:pt idx="3">
                  <c:v>20.3</c:v>
                </c:pt>
                <c:pt idx="4">
                  <c:v>19.600000000000001</c:v>
                </c:pt>
                <c:pt idx="5">
                  <c:v>13.3</c:v>
                </c:pt>
                <c:pt idx="6">
                  <c:v>16</c:v>
                </c:pt>
                <c:pt idx="7">
                  <c:v>10.5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869-40CC-8A91-87F27130DE23}"/>
            </c:ext>
          </c:extLst>
        </c:ser>
        <c:ser>
          <c:idx val="1"/>
          <c:order val="1"/>
          <c:tx>
            <c:strRef>
              <c:f>'Ark1'!$C$2</c:f>
              <c:strCache>
                <c:ptCount val="1"/>
                <c:pt idx="0">
                  <c:v>FARM1110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'Ark1'!$A$3:$A$10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'Ark1'!$C$3:$C$10</c:f>
              <c:numCache>
                <c:formatCode>General</c:formatCode>
                <c:ptCount val="8"/>
                <c:pt idx="0">
                  <c:v>15.2</c:v>
                </c:pt>
                <c:pt idx="1">
                  <c:v>20.6</c:v>
                </c:pt>
                <c:pt idx="2">
                  <c:v>22.5</c:v>
                </c:pt>
                <c:pt idx="3">
                  <c:v>41.7</c:v>
                </c:pt>
                <c:pt idx="4">
                  <c:v>18.2</c:v>
                </c:pt>
                <c:pt idx="5">
                  <c:v>30</c:v>
                </c:pt>
                <c:pt idx="6">
                  <c:v>18.2</c:v>
                </c:pt>
                <c:pt idx="7">
                  <c:v>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869-40CC-8A91-87F27130DE23}"/>
            </c:ext>
          </c:extLst>
        </c:ser>
        <c:ser>
          <c:idx val="2"/>
          <c:order val="2"/>
          <c:tx>
            <c:strRef>
              <c:f>'Ark1'!$D$2</c:f>
              <c:strCache>
                <c:ptCount val="1"/>
                <c:pt idx="0">
                  <c:v>FARM1120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'Ark1'!$A$3:$A$10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'Ark1'!$D$3:$D$10</c:f>
              <c:numCache>
                <c:formatCode>General</c:formatCode>
                <c:ptCount val="8"/>
                <c:pt idx="0">
                  <c:v>13.1</c:v>
                </c:pt>
                <c:pt idx="1">
                  <c:v>15.6</c:v>
                </c:pt>
                <c:pt idx="2">
                  <c:v>20.6</c:v>
                </c:pt>
                <c:pt idx="3">
                  <c:v>10.4</c:v>
                </c:pt>
                <c:pt idx="4">
                  <c:v>15.5</c:v>
                </c:pt>
                <c:pt idx="5">
                  <c:v>19.3</c:v>
                </c:pt>
                <c:pt idx="6">
                  <c:v>17</c:v>
                </c:pt>
                <c:pt idx="7">
                  <c:v>27.2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869-40CC-8A91-87F27130DE23}"/>
            </c:ext>
          </c:extLst>
        </c:ser>
        <c:ser>
          <c:idx val="3"/>
          <c:order val="3"/>
          <c:tx>
            <c:strRef>
              <c:f>'Ark1'!$E$2</c:f>
              <c:strCache>
                <c:ptCount val="1"/>
                <c:pt idx="0">
                  <c:v>FARM1130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'Ark1'!$A$3:$A$10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'Ark1'!$E$3:$E$10</c:f>
              <c:numCache>
                <c:formatCode>General</c:formatCode>
                <c:ptCount val="8"/>
                <c:pt idx="1">
                  <c:v>6.7</c:v>
                </c:pt>
                <c:pt idx="2">
                  <c:v>3.9</c:v>
                </c:pt>
                <c:pt idx="3">
                  <c:v>0</c:v>
                </c:pt>
                <c:pt idx="4">
                  <c:v>14.3</c:v>
                </c:pt>
                <c:pt idx="5">
                  <c:v>22</c:v>
                </c:pt>
                <c:pt idx="6">
                  <c:v>9.3000000000000007</c:v>
                </c:pt>
                <c:pt idx="7">
                  <c:v>27.4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869-40CC-8A91-87F27130DE23}"/>
            </c:ext>
          </c:extLst>
        </c:ser>
        <c:ser>
          <c:idx val="4"/>
          <c:order val="4"/>
          <c:tx>
            <c:strRef>
              <c:f>'Ark1'!$F$2</c:f>
              <c:strCache>
                <c:ptCount val="1"/>
                <c:pt idx="0">
                  <c:v>FARM1140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'Ark1'!$A$3:$A$10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'Ark1'!$F$3:$F$10</c:f>
              <c:numCache>
                <c:formatCode>General</c:formatCode>
                <c:ptCount val="8"/>
                <c:pt idx="1">
                  <c:v>9.6999999999999993</c:v>
                </c:pt>
                <c:pt idx="2">
                  <c:v>16.100000000000001</c:v>
                </c:pt>
                <c:pt idx="3">
                  <c:v>2.9</c:v>
                </c:pt>
                <c:pt idx="4">
                  <c:v>16.7</c:v>
                </c:pt>
                <c:pt idx="5">
                  <c:v>14</c:v>
                </c:pt>
                <c:pt idx="6">
                  <c:v>8.5</c:v>
                </c:pt>
                <c:pt idx="7">
                  <c:v>27.8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869-40CC-8A91-87F27130DE23}"/>
            </c:ext>
          </c:extLst>
        </c:ser>
        <c:ser>
          <c:idx val="5"/>
          <c:order val="5"/>
          <c:tx>
            <c:strRef>
              <c:f>'Ark1'!$G$2</c:f>
              <c:strCache>
                <c:ptCount val="1"/>
                <c:pt idx="0">
                  <c:v>FARM1150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'Ark1'!$A$3:$A$10</c:f>
              <c:numCache>
                <c:formatCode>General</c:formatCode>
                <c:ptCount val="8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</c:numCache>
            </c:numRef>
          </c:xVal>
          <c:yVal>
            <c:numRef>
              <c:f>'Ark1'!$G$3:$G$10</c:f>
              <c:numCache>
                <c:formatCode>General</c:formatCode>
                <c:ptCount val="8"/>
                <c:pt idx="1">
                  <c:v>23.3</c:v>
                </c:pt>
                <c:pt idx="2">
                  <c:v>14.8</c:v>
                </c:pt>
                <c:pt idx="3">
                  <c:v>6.2</c:v>
                </c:pt>
                <c:pt idx="4">
                  <c:v>20</c:v>
                </c:pt>
                <c:pt idx="5">
                  <c:v>38.9</c:v>
                </c:pt>
                <c:pt idx="6">
                  <c:v>21.4</c:v>
                </c:pt>
                <c:pt idx="7">
                  <c:v>29.6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869-40CC-8A91-87F27130DE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27140848"/>
        <c:axId val="1427138928"/>
      </c:scatterChart>
      <c:valAx>
        <c:axId val="1427140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27138928"/>
        <c:crosses val="autoZero"/>
        <c:crossBetween val="midCat"/>
      </c:valAx>
      <c:valAx>
        <c:axId val="142713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2714084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Snitt strykprosent 2017-2024</a:t>
            </a:r>
          </a:p>
        </c:rich>
      </c:tx>
      <c:layout>
        <c:manualLayout>
          <c:xMode val="edge"/>
          <c:yMode val="edge"/>
          <c:x val="0.2337178596247394"/>
          <c:y val="3.6908881199538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6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'Ark1'!$A$30</c:f>
              <c:strCache>
                <c:ptCount val="1"/>
                <c:pt idx="0">
                  <c:v>Snitt strykprosent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'Ark1'!$B$29:$G$29</c:f>
              <c:strCache>
                <c:ptCount val="6"/>
                <c:pt idx="0">
                  <c:v>FARM1100</c:v>
                </c:pt>
                <c:pt idx="1">
                  <c:v>FARM1110</c:v>
                </c:pt>
                <c:pt idx="2">
                  <c:v>FARM1120</c:v>
                </c:pt>
                <c:pt idx="3">
                  <c:v>FARM1130</c:v>
                </c:pt>
                <c:pt idx="4">
                  <c:v>FARM1140</c:v>
                </c:pt>
                <c:pt idx="5">
                  <c:v>FARM1150</c:v>
                </c:pt>
              </c:strCache>
            </c:strRef>
          </c:cat>
          <c:val>
            <c:numRef>
              <c:f>'Ark1'!$B$30:$G$30</c:f>
              <c:numCache>
                <c:formatCode>General</c:formatCode>
                <c:ptCount val="6"/>
                <c:pt idx="0">
                  <c:v>13.3</c:v>
                </c:pt>
                <c:pt idx="1">
                  <c:v>24.6</c:v>
                </c:pt>
                <c:pt idx="2">
                  <c:v>17.600000000000001</c:v>
                </c:pt>
                <c:pt idx="3">
                  <c:v>12.5</c:v>
                </c:pt>
                <c:pt idx="4">
                  <c:v>13.8</c:v>
                </c:pt>
                <c:pt idx="5">
                  <c:v>23.3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FB-4716-BF33-60F5618A1A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1641408"/>
        <c:axId val="261640928"/>
      </c:barChart>
      <c:catAx>
        <c:axId val="26164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61640928"/>
        <c:crosses val="autoZero"/>
        <c:auto val="1"/>
        <c:lblAlgn val="ctr"/>
        <c:lblOffset val="100"/>
        <c:noMultiLvlLbl val="0"/>
      </c:catAx>
      <c:valAx>
        <c:axId val="26164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6164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E140F15-62F4-922B-5FFE-8182C4CD2B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008239D-9AB3-D0C6-60A8-71CE36B44A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8A4B441-D443-B1D6-E6D9-F59E8D2CC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0064283-DD10-ADF2-E13A-9EE7C4BCD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8255B6-249F-8A7C-44EB-9AB3C9C28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5318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98E575-033A-2693-5202-00020579A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FB3C240-6A2E-D54D-F99D-2438E51C6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4BE9E47-B7E4-959E-FAD2-39C908D96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75A74C5-751F-E00B-727E-2AC550E48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8D5AA3A-7CF5-CF5E-D768-13C53299B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1575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2D51AC-91AA-B404-DE17-474E675F2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F29D312-95DC-14CA-1D0C-A6DC433B65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7000014-0967-8DBB-5E82-28A629F54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B8D0CBF-9258-2A3D-7B81-FE376FBDB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6C8BE9E-43E9-C43A-0612-AE3D6AEA2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18459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6986732-5607-D2E3-A695-A0B1D8244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863246-E974-15B1-DD8A-066558965D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236E6A1-3716-A1C2-8650-6E3F31C158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EE1261C-F6E3-FBB3-D11C-A0EB81E41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539C29C-E640-865E-00C4-6AA11103A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FD3F678-2CDB-8DC1-9937-9F0075A8D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8430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582403B-2E75-D7BA-6AF5-D35553B88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7C4CBA0-A73D-485D-4CCB-C8037C3F9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E1A15E5-E4BF-C2B6-3304-1D706A0258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5E9692F-4146-89CC-74D2-A048C5E294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886B1A7-FF00-8033-B9EE-CA944D189F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ACE794C-A0A3-3FDB-90D8-E049FAA35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6950AAA-D063-C299-0E0B-E53325004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05C71A1F-CE5D-6DC5-8965-05706027E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62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9DD343F-22B8-5D41-77C3-4658F370F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2AC29C43-1D18-810E-C803-172180BDF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5F1ACB9C-66C4-85C3-5E4F-42C611CA5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3A4DB570-ABBB-ED30-C85C-92DDC2046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8670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6DFB6E12-D0AD-FF8E-3ED2-32990D10C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5ADE861-908F-CFDE-CEB8-F8ED31AA5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B17B6EB-A61F-487A-6DFF-B9378AAA6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8099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166677-428B-AC6F-AE5A-D03F95F33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E4BA35E-D6B8-1686-8A6F-1F5A34CCE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0F1EF7E-ECD5-95BA-94F0-1391B110B9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F407EB8-855C-30A1-8512-75EFB66D2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1F3B389-69BD-44B3-C28F-86B02CA1E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1DD3009-BC61-C3F3-1668-0A30957CA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803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E47DC4-578B-CCE2-7B86-723D8D3FD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E3DC01C-DBEA-07C4-2EE8-BF216ED14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8BF2748-8ADC-4B83-D67C-6C4B022DB7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EA06A88-4BC5-3DE6-5A23-1D79C87A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60606C6-E2C3-CF02-071E-583A5CC88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C851989-CE8A-4737-77A6-7A35F2A94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6127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8C3A74-4532-BC57-F599-4C324212D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A08951A-C9E1-A98A-54AA-0833ABDB32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2E5EF68-0701-8293-2F4E-75A3AD724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0C1413-5747-DC7B-8E71-6C4620E17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E679D0-9717-062D-9533-1C3D6F205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7220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5231B45-898C-F0E5-CB65-F1601864D4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CB8DAA2-C320-D243-AE2C-3BEC2E87C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6E550D-6A09-E660-111D-EB8F12D27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DC161E3-9A60-1A53-188F-474868D77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A16394D-0BE7-F88F-233A-D0B7529CD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9946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9EFE692-6F2D-3A70-F205-50636D7BB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4E7864E-80A2-1CB7-434E-B761EEFAD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3BD8D9-05B2-402D-F271-8FE5562017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521A33-AB0A-4479-B985-9A8BDCA229F3}" type="datetimeFigureOut">
              <a:rPr lang="nb-NO" smtClean="0"/>
              <a:t>19.03.2025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D95CBD7-D62C-AC6E-9894-F994A7F087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6DED5D6-980B-55D1-93E2-EB16A1246D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D04737-BBD4-4712-95E4-7EC59FD73D8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850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Freeform: Shape 1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5" name="Freeform: Shape 2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1664" y="0"/>
            <a:ext cx="9948672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145309D-8AE9-066B-2287-09B49F205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3" y="1999615"/>
            <a:ext cx="9144000" cy="2764028"/>
          </a:xfrm>
        </p:spPr>
        <p:txBody>
          <a:bodyPr anchor="ctr">
            <a:normAutofit/>
          </a:bodyPr>
          <a:lstStyle/>
          <a:p>
            <a:r>
              <a:rPr lang="nb-NO" sz="7200"/>
              <a:t>Karakterstatistikk farmasi 1. studieår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33CD635-9012-5E71-9146-FEBA6216D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66912" y="5645150"/>
            <a:ext cx="8258176" cy="631825"/>
          </a:xfrm>
        </p:spPr>
        <p:txBody>
          <a:bodyPr anchor="ctr">
            <a:normAutofit/>
          </a:bodyPr>
          <a:lstStyle/>
          <a:p>
            <a:r>
              <a:rPr lang="nb-NO" sz="2800"/>
              <a:t>STUT 19.3.25</a:t>
            </a:r>
          </a:p>
        </p:txBody>
      </p:sp>
      <p:sp>
        <p:nvSpPr>
          <p:cNvPr id="36" name="Rectangle 2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0" y="5524786"/>
            <a:ext cx="475488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75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4E4C0AEF-2E7A-56DC-291D-2CD0A16B6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66367" y="6263528"/>
            <a:ext cx="599469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Side </a:t>
            </a:r>
            <a:fld id="{5251F420-7306-4E7C-A79E-F31A38F7D392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3187345-A41A-5F30-0046-8D6FBC846E97}"/>
              </a:ext>
            </a:extLst>
          </p:cNvPr>
          <p:cNvSpPr txBox="1">
            <a:spLocks/>
          </p:cNvSpPr>
          <p:nvPr/>
        </p:nvSpPr>
        <p:spPr>
          <a:xfrm>
            <a:off x="360044" y="360045"/>
            <a:ext cx="11471910" cy="54265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Karakterfordeling</a:t>
            </a:r>
            <a:r>
              <a:rPr lang="en-US" dirty="0"/>
              <a:t> for </a:t>
            </a:r>
            <a:r>
              <a:rPr lang="en-US" b="1" dirty="0"/>
              <a:t>alle</a:t>
            </a:r>
            <a:r>
              <a:rPr lang="en-US" dirty="0"/>
              <a:t> </a:t>
            </a:r>
            <a:r>
              <a:rPr lang="en-US" dirty="0" err="1"/>
              <a:t>emner</a:t>
            </a:r>
            <a:r>
              <a:rPr lang="en-US" dirty="0"/>
              <a:t> 2020-2023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E23A317-A67F-B090-80F7-C05708DE7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28" y="5164945"/>
            <a:ext cx="7450812" cy="1528778"/>
          </a:xfrm>
          <a:prstGeom prst="rect">
            <a:avLst/>
          </a:prstGeom>
          <a:noFill/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C0E32FEC-522A-AA42-AF26-4700A6DC2A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128" y="902703"/>
            <a:ext cx="7450812" cy="150779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5EB2067-7F25-0248-4828-D5EFAB0F71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29" y="2410500"/>
            <a:ext cx="7450812" cy="1381083"/>
          </a:xfrm>
          <a:prstGeom prst="rect">
            <a:avLst/>
          </a:prstGeom>
        </p:spPr>
      </p:pic>
      <p:pic>
        <p:nvPicPr>
          <p:cNvPr id="8" name="Bilde 7">
            <a:extLst>
              <a:ext uri="{FF2B5EF4-FFF2-40B4-BE49-F238E27FC236}">
                <a16:creationId xmlns:a16="http://schemas.microsoft.com/office/drawing/2014/main" id="{106D00F7-3047-0546-28F6-C611E51FD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128" y="3783862"/>
            <a:ext cx="7450812" cy="1349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25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AFE46142-787E-0C3D-F617-662C610B8B2C}"/>
              </a:ext>
            </a:extLst>
          </p:cNvPr>
          <p:cNvSpPr/>
          <p:nvPr/>
        </p:nvSpPr>
        <p:spPr>
          <a:xfrm>
            <a:off x="1296537" y="5718412"/>
            <a:ext cx="4799463" cy="49612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EB06AE5-2C40-809E-3E7A-4194774EFF62}"/>
              </a:ext>
            </a:extLst>
          </p:cNvPr>
          <p:cNvSpPr/>
          <p:nvPr/>
        </p:nvSpPr>
        <p:spPr>
          <a:xfrm>
            <a:off x="6198358" y="5707039"/>
            <a:ext cx="4799463" cy="49612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C5A47F4-2768-A464-71AF-9A1A1D6946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3509781"/>
              </p:ext>
            </p:extLst>
          </p:nvPr>
        </p:nvGraphicFramePr>
        <p:xfrm>
          <a:off x="981501" y="654840"/>
          <a:ext cx="10228997" cy="5568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7299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94C6FCC-B346-49E8-D09B-E7C4689540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4493168"/>
              </p:ext>
            </p:extLst>
          </p:nvPr>
        </p:nvGraphicFramePr>
        <p:xfrm>
          <a:off x="643467" y="643466"/>
          <a:ext cx="10905066" cy="557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38514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E28AD94-2973-6361-B99B-72C1E90B30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58982"/>
              </p:ext>
            </p:extLst>
          </p:nvPr>
        </p:nvGraphicFramePr>
        <p:xfrm>
          <a:off x="643467" y="643466"/>
          <a:ext cx="10905066" cy="557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4315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D4B00DF-A084-97E6-0800-6B55F8AA91B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150812"/>
              </p:ext>
            </p:extLst>
          </p:nvPr>
        </p:nvGraphicFramePr>
        <p:xfrm>
          <a:off x="643467" y="643466"/>
          <a:ext cx="10905066" cy="557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523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2F3CC32-CFD0-58BC-05D2-D03BFFE3F0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353" y="255283"/>
            <a:ext cx="6277979" cy="302131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BF55045-41E5-8F7B-6F18-541B9B1C1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353" y="3630764"/>
            <a:ext cx="6248721" cy="2971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278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19CD9D8-BF1B-1107-44D6-EA3C366014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224"/>
            <a:ext cx="6770411" cy="321680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94EA2DA-CF7F-07E5-CDEB-45AAD01A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85" y="3506241"/>
            <a:ext cx="6682126" cy="313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58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C096B86D-5532-9CD5-E4BD-386FF74F4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217018" cy="342900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8EDC4B8B-3597-D59F-653F-36C8A1FD5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14" y="3429000"/>
            <a:ext cx="7217017" cy="34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9815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195</TotalTime>
  <Words>25</Words>
  <Application>Microsoft Office PowerPoint</Application>
  <PresentationFormat>Widescreen</PresentationFormat>
  <Paragraphs>8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Office-tema</vt:lpstr>
      <vt:lpstr>Karakterstatistikk farmasi 1. studieår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 Berit C. Samuelsen</dc:creator>
  <cp:lastModifiedBy>Anne Berit C. Samuelsen</cp:lastModifiedBy>
  <cp:revision>1</cp:revision>
  <dcterms:created xsi:type="dcterms:W3CDTF">2025-03-18T14:33:22Z</dcterms:created>
  <dcterms:modified xsi:type="dcterms:W3CDTF">2025-03-19T07:11:26Z</dcterms:modified>
</cp:coreProperties>
</file>