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2" r:id="rId3"/>
    <p:sldId id="280" r:id="rId4"/>
    <p:sldId id="274" r:id="rId5"/>
    <p:sldId id="275" r:id="rId6"/>
    <p:sldId id="279" r:id="rId7"/>
    <p:sldId id="276" r:id="rId8"/>
    <p:sldId id="281" r:id="rId9"/>
    <p:sldId id="264" r:id="rId10"/>
    <p:sldId id="263" r:id="rId11"/>
    <p:sldId id="278" r:id="rId12"/>
    <p:sldId id="283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BBD3D2-BFD9-4178-832A-DC698739FAE2}" v="21" dt="2025-01-15T13:48:55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0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Sand" userId="23037331-5902-4cb7-b45b-3b3f01bf1b20" providerId="ADAL" clId="{8EBBD3D2-BFD9-4178-832A-DC698739FAE2}"/>
    <pc:docChg chg="undo custSel addSld delSld modSld">
      <pc:chgData name="Ingrid Sand" userId="23037331-5902-4cb7-b45b-3b3f01bf1b20" providerId="ADAL" clId="{8EBBD3D2-BFD9-4178-832A-DC698739FAE2}" dt="2025-01-16T08:44:53.712" v="3807" actId="1076"/>
      <pc:docMkLst>
        <pc:docMk/>
      </pc:docMkLst>
      <pc:sldChg chg="del">
        <pc:chgData name="Ingrid Sand" userId="23037331-5902-4cb7-b45b-3b3f01bf1b20" providerId="ADAL" clId="{8EBBD3D2-BFD9-4178-832A-DC698739FAE2}" dt="2025-01-15T08:45:21.881" v="1" actId="47"/>
        <pc:sldMkLst>
          <pc:docMk/>
          <pc:sldMk cId="446498623" sldId="256"/>
        </pc:sldMkLst>
      </pc:sldChg>
      <pc:sldChg chg="addSp delSp modSp add mod modAnim">
        <pc:chgData name="Ingrid Sand" userId="23037331-5902-4cb7-b45b-3b3f01bf1b20" providerId="ADAL" clId="{8EBBD3D2-BFD9-4178-832A-DC698739FAE2}" dt="2025-01-16T08:44:53.712" v="3807" actId="1076"/>
        <pc:sldMkLst>
          <pc:docMk/>
          <pc:sldMk cId="41667725" sldId="263"/>
        </pc:sldMkLst>
        <pc:spChg chg="add mod">
          <ac:chgData name="Ingrid Sand" userId="23037331-5902-4cb7-b45b-3b3f01bf1b20" providerId="ADAL" clId="{8EBBD3D2-BFD9-4178-832A-DC698739FAE2}" dt="2025-01-15T09:04:59.011" v="663" actId="20577"/>
          <ac:spMkLst>
            <pc:docMk/>
            <pc:sldMk cId="41667725" sldId="263"/>
            <ac:spMk id="5" creationId="{3543AAE5-03B5-A7B2-4A86-54A206CBF66B}"/>
          </ac:spMkLst>
        </pc:spChg>
        <pc:spChg chg="add del mod">
          <ac:chgData name="Ingrid Sand" userId="23037331-5902-4cb7-b45b-3b3f01bf1b20" providerId="ADAL" clId="{8EBBD3D2-BFD9-4178-832A-DC698739FAE2}" dt="2025-01-15T09:05:58.448" v="665" actId="478"/>
          <ac:spMkLst>
            <pc:docMk/>
            <pc:sldMk cId="41667725" sldId="263"/>
            <ac:spMk id="6" creationId="{97D64581-49EC-C39D-AC40-AD32796A2BA5}"/>
          </ac:spMkLst>
        </pc:spChg>
        <pc:spChg chg="add mod">
          <ac:chgData name="Ingrid Sand" userId="23037331-5902-4cb7-b45b-3b3f01bf1b20" providerId="ADAL" clId="{8EBBD3D2-BFD9-4178-832A-DC698739FAE2}" dt="2025-01-16T08:44:53.712" v="3807" actId="1076"/>
          <ac:spMkLst>
            <pc:docMk/>
            <pc:sldMk cId="41667725" sldId="263"/>
            <ac:spMk id="7" creationId="{0A90AD2E-CFB0-A216-43D2-A5BE3DC7139E}"/>
          </ac:spMkLst>
        </pc:spChg>
      </pc:sldChg>
      <pc:sldChg chg="addSp modSp add mod modAnim">
        <pc:chgData name="Ingrid Sand" userId="23037331-5902-4cb7-b45b-3b3f01bf1b20" providerId="ADAL" clId="{8EBBD3D2-BFD9-4178-832A-DC698739FAE2}" dt="2025-01-15T10:45:20.060" v="1788" actId="1076"/>
        <pc:sldMkLst>
          <pc:docMk/>
          <pc:sldMk cId="1170191898" sldId="264"/>
        </pc:sldMkLst>
        <pc:spChg chg="add mod">
          <ac:chgData name="Ingrid Sand" userId="23037331-5902-4cb7-b45b-3b3f01bf1b20" providerId="ADAL" clId="{8EBBD3D2-BFD9-4178-832A-DC698739FAE2}" dt="2025-01-15T09:04:50.828" v="660" actId="20577"/>
          <ac:spMkLst>
            <pc:docMk/>
            <pc:sldMk cId="1170191898" sldId="264"/>
            <ac:spMk id="6" creationId="{42AFEE15-2C3E-343C-42BF-1AE10004A77E}"/>
          </ac:spMkLst>
        </pc:spChg>
        <pc:spChg chg="add mod">
          <ac:chgData name="Ingrid Sand" userId="23037331-5902-4cb7-b45b-3b3f01bf1b20" providerId="ADAL" clId="{8EBBD3D2-BFD9-4178-832A-DC698739FAE2}" dt="2025-01-15T10:45:20.060" v="1788" actId="1076"/>
          <ac:spMkLst>
            <pc:docMk/>
            <pc:sldMk cId="1170191898" sldId="264"/>
            <ac:spMk id="7" creationId="{A3EBC01D-EF6C-0A2D-CFA8-E272D582831C}"/>
          </ac:spMkLst>
        </pc:spChg>
      </pc:sldChg>
      <pc:sldChg chg="modSp add mod">
        <pc:chgData name="Ingrid Sand" userId="23037331-5902-4cb7-b45b-3b3f01bf1b20" providerId="ADAL" clId="{8EBBD3D2-BFD9-4178-832A-DC698739FAE2}" dt="2025-01-15T08:46:04.725" v="93" actId="27636"/>
        <pc:sldMkLst>
          <pc:docMk/>
          <pc:sldMk cId="2635658264" sldId="273"/>
        </pc:sldMkLst>
        <pc:spChg chg="mod">
          <ac:chgData name="Ingrid Sand" userId="23037331-5902-4cb7-b45b-3b3f01bf1b20" providerId="ADAL" clId="{8EBBD3D2-BFD9-4178-832A-DC698739FAE2}" dt="2025-01-15T08:46:04.725" v="93" actId="27636"/>
          <ac:spMkLst>
            <pc:docMk/>
            <pc:sldMk cId="2635658264" sldId="273"/>
            <ac:spMk id="3" creationId="{00000000-0000-0000-0000-000000000000}"/>
          </ac:spMkLst>
        </pc:spChg>
      </pc:sldChg>
      <pc:sldChg chg="addSp delSp modSp new mod setBg">
        <pc:chgData name="Ingrid Sand" userId="23037331-5902-4cb7-b45b-3b3f01bf1b20" providerId="ADAL" clId="{8EBBD3D2-BFD9-4178-832A-DC698739FAE2}" dt="2025-01-15T13:43:11.165" v="3562" actId="20577"/>
        <pc:sldMkLst>
          <pc:docMk/>
          <pc:sldMk cId="1965208522" sldId="274"/>
        </pc:sldMkLst>
        <pc:spChg chg="mod">
          <ac:chgData name="Ingrid Sand" userId="23037331-5902-4cb7-b45b-3b3f01bf1b20" providerId="ADAL" clId="{8EBBD3D2-BFD9-4178-832A-DC698739FAE2}" dt="2025-01-15T13:23:07.834" v="2772" actId="26606"/>
          <ac:spMkLst>
            <pc:docMk/>
            <pc:sldMk cId="1965208522" sldId="274"/>
            <ac:spMk id="2" creationId="{DDD3986C-60D3-4E14-41E9-DE42ED8FB995}"/>
          </ac:spMkLst>
        </pc:spChg>
        <pc:spChg chg="mod ord">
          <ac:chgData name="Ingrid Sand" userId="23037331-5902-4cb7-b45b-3b3f01bf1b20" providerId="ADAL" clId="{8EBBD3D2-BFD9-4178-832A-DC698739FAE2}" dt="2025-01-15T13:43:11.165" v="3562" actId="20577"/>
          <ac:spMkLst>
            <pc:docMk/>
            <pc:sldMk cId="1965208522" sldId="274"/>
            <ac:spMk id="3" creationId="{0AD0D885-C831-D930-E1E1-B9053BB65D97}"/>
          </ac:spMkLst>
        </pc:spChg>
        <pc:spChg chg="add mod">
          <ac:chgData name="Ingrid Sand" userId="23037331-5902-4cb7-b45b-3b3f01bf1b20" providerId="ADAL" clId="{8EBBD3D2-BFD9-4178-832A-DC698739FAE2}" dt="2025-01-15T13:42:20.275" v="3554" actId="14100"/>
          <ac:spMkLst>
            <pc:docMk/>
            <pc:sldMk cId="1965208522" sldId="274"/>
            <ac:spMk id="7" creationId="{8B0ADB90-F4CB-7E52-124A-2F2B03877B5E}"/>
          </ac:spMkLst>
        </pc:spChg>
        <pc:spChg chg="add del">
          <ac:chgData name="Ingrid Sand" userId="23037331-5902-4cb7-b45b-3b3f01bf1b20" providerId="ADAL" clId="{8EBBD3D2-BFD9-4178-832A-DC698739FAE2}" dt="2025-01-15T13:22:50.782" v="2769" actId="26606"/>
          <ac:spMkLst>
            <pc:docMk/>
            <pc:sldMk cId="1965208522" sldId="274"/>
            <ac:spMk id="11" creationId="{8FC9BE17-9A7B-462D-AE50-3D8777387304}"/>
          </ac:spMkLst>
        </pc:spChg>
        <pc:spChg chg="add del">
          <ac:chgData name="Ingrid Sand" userId="23037331-5902-4cb7-b45b-3b3f01bf1b20" providerId="ADAL" clId="{8EBBD3D2-BFD9-4178-832A-DC698739FAE2}" dt="2025-01-15T13:22:50.782" v="2769" actId="26606"/>
          <ac:spMkLst>
            <pc:docMk/>
            <pc:sldMk cId="1965208522" sldId="274"/>
            <ac:spMk id="13" creationId="{3EBE8569-6AEC-4B8C-8D53-2DE337CDBA65}"/>
          </ac:spMkLst>
        </pc:spChg>
        <pc:spChg chg="add del">
          <ac:chgData name="Ingrid Sand" userId="23037331-5902-4cb7-b45b-3b3f01bf1b20" providerId="ADAL" clId="{8EBBD3D2-BFD9-4178-832A-DC698739FAE2}" dt="2025-01-15T13:22:50.782" v="2769" actId="26606"/>
          <ac:spMkLst>
            <pc:docMk/>
            <pc:sldMk cId="1965208522" sldId="274"/>
            <ac:spMk id="15" creationId="{55D4142C-5077-457F-A6AD-3FECFDB39685}"/>
          </ac:spMkLst>
        </pc:spChg>
        <pc:spChg chg="add del">
          <ac:chgData name="Ingrid Sand" userId="23037331-5902-4cb7-b45b-3b3f01bf1b20" providerId="ADAL" clId="{8EBBD3D2-BFD9-4178-832A-DC698739FAE2}" dt="2025-01-15T13:22:50.782" v="2769" actId="26606"/>
          <ac:spMkLst>
            <pc:docMk/>
            <pc:sldMk cId="1965208522" sldId="274"/>
            <ac:spMk id="17" creationId="{7A5F0580-5EE9-419F-96EE-B6529EF6E7D0}"/>
          </ac:spMkLst>
        </pc:spChg>
        <pc:spChg chg="add del">
          <ac:chgData name="Ingrid Sand" userId="23037331-5902-4cb7-b45b-3b3f01bf1b20" providerId="ADAL" clId="{8EBBD3D2-BFD9-4178-832A-DC698739FAE2}" dt="2025-01-15T13:23:07.828" v="2771" actId="26606"/>
          <ac:spMkLst>
            <pc:docMk/>
            <pc:sldMk cId="1965208522" sldId="274"/>
            <ac:spMk id="19" creationId="{79BB35BC-D5C2-4C8B-A22A-A71E6191913B}"/>
          </ac:spMkLst>
        </pc:spChg>
        <pc:spChg chg="add">
          <ac:chgData name="Ingrid Sand" userId="23037331-5902-4cb7-b45b-3b3f01bf1b20" providerId="ADAL" clId="{8EBBD3D2-BFD9-4178-832A-DC698739FAE2}" dt="2025-01-15T13:23:07.834" v="2772" actId="26606"/>
          <ac:spMkLst>
            <pc:docMk/>
            <pc:sldMk cId="1965208522" sldId="274"/>
            <ac:spMk id="21" creationId="{9F7D5CDA-D291-4307-BF55-1381FED29634}"/>
          </ac:spMkLst>
        </pc:spChg>
        <pc:picChg chg="add mod">
          <ac:chgData name="Ingrid Sand" userId="23037331-5902-4cb7-b45b-3b3f01bf1b20" providerId="ADAL" clId="{8EBBD3D2-BFD9-4178-832A-DC698739FAE2}" dt="2025-01-15T09:18:07.020" v="887"/>
          <ac:picMkLst>
            <pc:docMk/>
            <pc:sldMk cId="1965208522" sldId="274"/>
            <ac:picMk id="4" creationId="{91780EFC-C751-E384-D3C5-8ACC90E06699}"/>
          </ac:picMkLst>
        </pc:picChg>
        <pc:picChg chg="add mod ord">
          <ac:chgData name="Ingrid Sand" userId="23037331-5902-4cb7-b45b-3b3f01bf1b20" providerId="ADAL" clId="{8EBBD3D2-BFD9-4178-832A-DC698739FAE2}" dt="2025-01-15T13:23:07.834" v="2772" actId="26606"/>
          <ac:picMkLst>
            <pc:docMk/>
            <pc:sldMk cId="1965208522" sldId="274"/>
            <ac:picMk id="6" creationId="{1EADC6A8-A01A-6675-F4A4-12C67C61316B}"/>
          </ac:picMkLst>
        </pc:picChg>
      </pc:sldChg>
      <pc:sldChg chg="addSp delSp modSp new mod setBg">
        <pc:chgData name="Ingrid Sand" userId="23037331-5902-4cb7-b45b-3b3f01bf1b20" providerId="ADAL" clId="{8EBBD3D2-BFD9-4178-832A-DC698739FAE2}" dt="2025-01-15T13:28:55.947" v="3076" actId="1076"/>
        <pc:sldMkLst>
          <pc:docMk/>
          <pc:sldMk cId="1593347874" sldId="275"/>
        </pc:sldMkLst>
        <pc:spChg chg="mod">
          <ac:chgData name="Ingrid Sand" userId="23037331-5902-4cb7-b45b-3b3f01bf1b20" providerId="ADAL" clId="{8EBBD3D2-BFD9-4178-832A-DC698739FAE2}" dt="2025-01-15T13:28:42.366" v="3074" actId="26606"/>
          <ac:spMkLst>
            <pc:docMk/>
            <pc:sldMk cId="1593347874" sldId="275"/>
            <ac:spMk id="2" creationId="{41DB9420-E096-8D8D-1278-206723622D55}"/>
          </ac:spMkLst>
        </pc:spChg>
        <pc:spChg chg="mod ord">
          <ac:chgData name="Ingrid Sand" userId="23037331-5902-4cb7-b45b-3b3f01bf1b20" providerId="ADAL" clId="{8EBBD3D2-BFD9-4178-832A-DC698739FAE2}" dt="2025-01-15T13:28:42.366" v="3074" actId="26606"/>
          <ac:spMkLst>
            <pc:docMk/>
            <pc:sldMk cId="1593347874" sldId="275"/>
            <ac:spMk id="3" creationId="{823BCACB-84B1-47A3-8A62-3324E0E14827}"/>
          </ac:spMkLst>
        </pc:spChg>
        <pc:spChg chg="add del">
          <ac:chgData name="Ingrid Sand" userId="23037331-5902-4cb7-b45b-3b3f01bf1b20" providerId="ADAL" clId="{8EBBD3D2-BFD9-4178-832A-DC698739FAE2}" dt="2025-01-15T13:28:42.375" v="3075" actId="26606"/>
          <ac:spMkLst>
            <pc:docMk/>
            <pc:sldMk cId="1593347874" sldId="275"/>
            <ac:spMk id="10" creationId="{F13C74B1-5B17-4795-BED0-7140497B445A}"/>
          </ac:spMkLst>
        </pc:spChg>
        <pc:spChg chg="add del">
          <ac:chgData name="Ingrid Sand" userId="23037331-5902-4cb7-b45b-3b3f01bf1b20" providerId="ADAL" clId="{8EBBD3D2-BFD9-4178-832A-DC698739FAE2}" dt="2025-01-15T13:28:42.375" v="3075" actId="26606"/>
          <ac:spMkLst>
            <pc:docMk/>
            <pc:sldMk cId="1593347874" sldId="275"/>
            <ac:spMk id="12" creationId="{D4974D33-8DC5-464E-8C6D-BE58F0669C17}"/>
          </ac:spMkLst>
        </pc:spChg>
        <pc:spChg chg="add del">
          <ac:chgData name="Ingrid Sand" userId="23037331-5902-4cb7-b45b-3b3f01bf1b20" providerId="ADAL" clId="{8EBBD3D2-BFD9-4178-832A-DC698739FAE2}" dt="2025-01-15T13:28:42.366" v="3074" actId="26606"/>
          <ac:spMkLst>
            <pc:docMk/>
            <pc:sldMk cId="1593347874" sldId="275"/>
            <ac:spMk id="17" creationId="{2B97F24A-32CE-4C1C-A50D-3016B394DCFB}"/>
          </ac:spMkLst>
        </pc:spChg>
        <pc:spChg chg="add del">
          <ac:chgData name="Ingrid Sand" userId="23037331-5902-4cb7-b45b-3b3f01bf1b20" providerId="ADAL" clId="{8EBBD3D2-BFD9-4178-832A-DC698739FAE2}" dt="2025-01-15T13:28:42.366" v="3074" actId="26606"/>
          <ac:spMkLst>
            <pc:docMk/>
            <pc:sldMk cId="1593347874" sldId="275"/>
            <ac:spMk id="19" creationId="{CD8B4F24-440B-49E9-B85D-733523DC064B}"/>
          </ac:spMkLst>
        </pc:spChg>
        <pc:spChg chg="add">
          <ac:chgData name="Ingrid Sand" userId="23037331-5902-4cb7-b45b-3b3f01bf1b20" providerId="ADAL" clId="{8EBBD3D2-BFD9-4178-832A-DC698739FAE2}" dt="2025-01-15T13:28:42.375" v="3075" actId="26606"/>
          <ac:spMkLst>
            <pc:docMk/>
            <pc:sldMk cId="1593347874" sldId="275"/>
            <ac:spMk id="21" creationId="{F13C74B1-5B17-4795-BED0-7140497B445A}"/>
          </ac:spMkLst>
        </pc:spChg>
        <pc:spChg chg="add">
          <ac:chgData name="Ingrid Sand" userId="23037331-5902-4cb7-b45b-3b3f01bf1b20" providerId="ADAL" clId="{8EBBD3D2-BFD9-4178-832A-DC698739FAE2}" dt="2025-01-15T13:28:42.375" v="3075" actId="26606"/>
          <ac:spMkLst>
            <pc:docMk/>
            <pc:sldMk cId="1593347874" sldId="275"/>
            <ac:spMk id="22" creationId="{D4974D33-8DC5-464E-8C6D-BE58F0669C17}"/>
          </ac:spMkLst>
        </pc:spChg>
        <pc:picChg chg="add mod">
          <ac:chgData name="Ingrid Sand" userId="23037331-5902-4cb7-b45b-3b3f01bf1b20" providerId="ADAL" clId="{8EBBD3D2-BFD9-4178-832A-DC698739FAE2}" dt="2025-01-15T13:28:55.947" v="3076" actId="1076"/>
          <ac:picMkLst>
            <pc:docMk/>
            <pc:sldMk cId="1593347874" sldId="275"/>
            <ac:picMk id="5" creationId="{9BD98605-1FD0-48B6-DB90-E9AD31D4FF25}"/>
          </ac:picMkLst>
        </pc:picChg>
      </pc:sldChg>
      <pc:sldChg chg="addSp delSp modSp new mod setBg">
        <pc:chgData name="Ingrid Sand" userId="23037331-5902-4cb7-b45b-3b3f01bf1b20" providerId="ADAL" clId="{8EBBD3D2-BFD9-4178-832A-DC698739FAE2}" dt="2025-01-15T13:30:05.708" v="3082" actId="26606"/>
        <pc:sldMkLst>
          <pc:docMk/>
          <pc:sldMk cId="2258843787" sldId="276"/>
        </pc:sldMkLst>
        <pc:spChg chg="mod">
          <ac:chgData name="Ingrid Sand" userId="23037331-5902-4cb7-b45b-3b3f01bf1b20" providerId="ADAL" clId="{8EBBD3D2-BFD9-4178-832A-DC698739FAE2}" dt="2025-01-15T13:30:05.708" v="3082" actId="26606"/>
          <ac:spMkLst>
            <pc:docMk/>
            <pc:sldMk cId="2258843787" sldId="276"/>
            <ac:spMk id="2" creationId="{61D25047-E769-668E-5BBA-66DBF926D103}"/>
          </ac:spMkLst>
        </pc:spChg>
        <pc:spChg chg="mod ord">
          <ac:chgData name="Ingrid Sand" userId="23037331-5902-4cb7-b45b-3b3f01bf1b20" providerId="ADAL" clId="{8EBBD3D2-BFD9-4178-832A-DC698739FAE2}" dt="2025-01-15T13:30:05.708" v="3082" actId="26606"/>
          <ac:spMkLst>
            <pc:docMk/>
            <pc:sldMk cId="2258843787" sldId="276"/>
            <ac:spMk id="3" creationId="{29DEA7F4-AB35-6AC4-ED3F-63ABC29E778D}"/>
          </ac:spMkLst>
        </pc:spChg>
        <pc:spChg chg="add del">
          <ac:chgData name="Ingrid Sand" userId="23037331-5902-4cb7-b45b-3b3f01bf1b20" providerId="ADAL" clId="{8EBBD3D2-BFD9-4178-832A-DC698739FAE2}" dt="2025-01-15T13:30:05.700" v="3081" actId="26606"/>
          <ac:spMkLst>
            <pc:docMk/>
            <pc:sldMk cId="2258843787" sldId="276"/>
            <ac:spMk id="10" creationId="{2C61293E-6EBE-43EF-A52C-9BEBFD7679D4}"/>
          </ac:spMkLst>
        </pc:spChg>
        <pc:spChg chg="add del">
          <ac:chgData name="Ingrid Sand" userId="23037331-5902-4cb7-b45b-3b3f01bf1b20" providerId="ADAL" clId="{8EBBD3D2-BFD9-4178-832A-DC698739FAE2}" dt="2025-01-15T13:30:05.700" v="3081" actId="26606"/>
          <ac:spMkLst>
            <pc:docMk/>
            <pc:sldMk cId="2258843787" sldId="276"/>
            <ac:spMk id="12" creationId="{21540236-BFD5-4A9D-8840-4703E7F76825}"/>
          </ac:spMkLst>
        </pc:spChg>
        <pc:spChg chg="add">
          <ac:chgData name="Ingrid Sand" userId="23037331-5902-4cb7-b45b-3b3f01bf1b20" providerId="ADAL" clId="{8EBBD3D2-BFD9-4178-832A-DC698739FAE2}" dt="2025-01-15T13:30:05.708" v="3082" actId="26606"/>
          <ac:spMkLst>
            <pc:docMk/>
            <pc:sldMk cId="2258843787" sldId="276"/>
            <ac:spMk id="14" creationId="{45D37F4E-DDB4-456B-97E0-9937730A039F}"/>
          </ac:spMkLst>
        </pc:spChg>
        <pc:spChg chg="add">
          <ac:chgData name="Ingrid Sand" userId="23037331-5902-4cb7-b45b-3b3f01bf1b20" providerId="ADAL" clId="{8EBBD3D2-BFD9-4178-832A-DC698739FAE2}" dt="2025-01-15T13:30:05.708" v="3082" actId="26606"/>
          <ac:spMkLst>
            <pc:docMk/>
            <pc:sldMk cId="2258843787" sldId="276"/>
            <ac:spMk id="15" creationId="{B2DD41CD-8F47-4F56-AD12-4E2FF7696987}"/>
          </ac:spMkLst>
        </pc:spChg>
        <pc:picChg chg="add mod">
          <ac:chgData name="Ingrid Sand" userId="23037331-5902-4cb7-b45b-3b3f01bf1b20" providerId="ADAL" clId="{8EBBD3D2-BFD9-4178-832A-DC698739FAE2}" dt="2025-01-15T13:30:05.708" v="3082" actId="26606"/>
          <ac:picMkLst>
            <pc:docMk/>
            <pc:sldMk cId="2258843787" sldId="276"/>
            <ac:picMk id="5" creationId="{8082A63C-C5BD-CB74-1A94-8C5B957EBDF6}"/>
          </ac:picMkLst>
        </pc:picChg>
      </pc:sldChg>
      <pc:sldChg chg="addSp delSp modSp new del mod">
        <pc:chgData name="Ingrid Sand" userId="23037331-5902-4cb7-b45b-3b3f01bf1b20" providerId="ADAL" clId="{8EBBD3D2-BFD9-4178-832A-DC698739FAE2}" dt="2025-01-15T09:06:37.980" v="669" actId="47"/>
        <pc:sldMkLst>
          <pc:docMk/>
          <pc:sldMk cId="2354513659" sldId="277"/>
        </pc:sldMkLst>
        <pc:spChg chg="mod">
          <ac:chgData name="Ingrid Sand" userId="23037331-5902-4cb7-b45b-3b3f01bf1b20" providerId="ADAL" clId="{8EBBD3D2-BFD9-4178-832A-DC698739FAE2}" dt="2025-01-15T08:49:46.524" v="201" actId="20577"/>
          <ac:spMkLst>
            <pc:docMk/>
            <pc:sldMk cId="2354513659" sldId="277"/>
            <ac:spMk id="2" creationId="{27D8262D-4BEC-A101-C7E9-67D0CF8DEADA}"/>
          </ac:spMkLst>
        </pc:spChg>
        <pc:spChg chg="add del">
          <ac:chgData name="Ingrid Sand" userId="23037331-5902-4cb7-b45b-3b3f01bf1b20" providerId="ADAL" clId="{8EBBD3D2-BFD9-4178-832A-DC698739FAE2}" dt="2025-01-15T08:59:39.237" v="333" actId="22"/>
          <ac:spMkLst>
            <pc:docMk/>
            <pc:sldMk cId="2354513659" sldId="277"/>
            <ac:spMk id="5" creationId="{607A3345-3A0D-2281-7557-56CF53BDD2AF}"/>
          </ac:spMkLst>
        </pc:spChg>
        <pc:spChg chg="add del">
          <ac:chgData name="Ingrid Sand" userId="23037331-5902-4cb7-b45b-3b3f01bf1b20" providerId="ADAL" clId="{8EBBD3D2-BFD9-4178-832A-DC698739FAE2}" dt="2025-01-15T08:59:44.630" v="335" actId="22"/>
          <ac:spMkLst>
            <pc:docMk/>
            <pc:sldMk cId="2354513659" sldId="277"/>
            <ac:spMk id="7" creationId="{D0C69963-CA5C-353F-B370-F22DD4B4C7BB}"/>
          </ac:spMkLst>
        </pc:spChg>
      </pc:sldChg>
      <pc:sldChg chg="modSp new mod">
        <pc:chgData name="Ingrid Sand" userId="23037331-5902-4cb7-b45b-3b3f01bf1b20" providerId="ADAL" clId="{8EBBD3D2-BFD9-4178-832A-DC698739FAE2}" dt="2025-01-16T08:01:08.166" v="3806" actId="113"/>
        <pc:sldMkLst>
          <pc:docMk/>
          <pc:sldMk cId="687466066" sldId="278"/>
        </pc:sldMkLst>
        <pc:spChg chg="mod">
          <ac:chgData name="Ingrid Sand" userId="23037331-5902-4cb7-b45b-3b3f01bf1b20" providerId="ADAL" clId="{8EBBD3D2-BFD9-4178-832A-DC698739FAE2}" dt="2025-01-15T13:38:35.794" v="3458" actId="20577"/>
          <ac:spMkLst>
            <pc:docMk/>
            <pc:sldMk cId="687466066" sldId="278"/>
            <ac:spMk id="2" creationId="{0F606E9F-4D98-D160-60B8-E97600F774BA}"/>
          </ac:spMkLst>
        </pc:spChg>
        <pc:spChg chg="mod">
          <ac:chgData name="Ingrid Sand" userId="23037331-5902-4cb7-b45b-3b3f01bf1b20" providerId="ADAL" clId="{8EBBD3D2-BFD9-4178-832A-DC698739FAE2}" dt="2025-01-16T08:01:08.166" v="3806" actId="113"/>
          <ac:spMkLst>
            <pc:docMk/>
            <pc:sldMk cId="687466066" sldId="278"/>
            <ac:spMk id="3" creationId="{900B1D9E-076F-DCB8-0DF2-81304472633F}"/>
          </ac:spMkLst>
        </pc:spChg>
      </pc:sldChg>
      <pc:sldChg chg="modSp new mod">
        <pc:chgData name="Ingrid Sand" userId="23037331-5902-4cb7-b45b-3b3f01bf1b20" providerId="ADAL" clId="{8EBBD3D2-BFD9-4178-832A-DC698739FAE2}" dt="2025-01-15T09:34:28.754" v="1227" actId="20577"/>
        <pc:sldMkLst>
          <pc:docMk/>
          <pc:sldMk cId="1708606831" sldId="279"/>
        </pc:sldMkLst>
        <pc:spChg chg="mod">
          <ac:chgData name="Ingrid Sand" userId="23037331-5902-4cb7-b45b-3b3f01bf1b20" providerId="ADAL" clId="{8EBBD3D2-BFD9-4178-832A-DC698739FAE2}" dt="2025-01-15T09:10:26.722" v="782" actId="20577"/>
          <ac:spMkLst>
            <pc:docMk/>
            <pc:sldMk cId="1708606831" sldId="279"/>
            <ac:spMk id="2" creationId="{CBD44E3E-2773-30AF-B120-5D8E5960143D}"/>
          </ac:spMkLst>
        </pc:spChg>
        <pc:spChg chg="mod">
          <ac:chgData name="Ingrid Sand" userId="23037331-5902-4cb7-b45b-3b3f01bf1b20" providerId="ADAL" clId="{8EBBD3D2-BFD9-4178-832A-DC698739FAE2}" dt="2025-01-15T09:34:28.754" v="1227" actId="20577"/>
          <ac:spMkLst>
            <pc:docMk/>
            <pc:sldMk cId="1708606831" sldId="279"/>
            <ac:spMk id="3" creationId="{B898982B-93FE-F4AE-C7DA-24BB270D906E}"/>
          </ac:spMkLst>
        </pc:spChg>
      </pc:sldChg>
      <pc:sldChg chg="modSp new mod">
        <pc:chgData name="Ingrid Sand" userId="23037331-5902-4cb7-b45b-3b3f01bf1b20" providerId="ADAL" clId="{8EBBD3D2-BFD9-4178-832A-DC698739FAE2}" dt="2025-01-15T13:40:52.212" v="3539" actId="255"/>
        <pc:sldMkLst>
          <pc:docMk/>
          <pc:sldMk cId="1080419739" sldId="280"/>
        </pc:sldMkLst>
        <pc:spChg chg="mod">
          <ac:chgData name="Ingrid Sand" userId="23037331-5902-4cb7-b45b-3b3f01bf1b20" providerId="ADAL" clId="{8EBBD3D2-BFD9-4178-832A-DC698739FAE2}" dt="2025-01-15T13:40:23.426" v="3518" actId="20577"/>
          <ac:spMkLst>
            <pc:docMk/>
            <pc:sldMk cId="1080419739" sldId="280"/>
            <ac:spMk id="2" creationId="{FE16F375-602A-DDA5-39D2-A1E1803688B6}"/>
          </ac:spMkLst>
        </pc:spChg>
        <pc:spChg chg="mod">
          <ac:chgData name="Ingrid Sand" userId="23037331-5902-4cb7-b45b-3b3f01bf1b20" providerId="ADAL" clId="{8EBBD3D2-BFD9-4178-832A-DC698739FAE2}" dt="2025-01-15T13:40:52.212" v="3539" actId="255"/>
          <ac:spMkLst>
            <pc:docMk/>
            <pc:sldMk cId="1080419739" sldId="280"/>
            <ac:spMk id="3" creationId="{2EE19C95-BDA1-13CD-C247-6A8AAEB5CBCE}"/>
          </ac:spMkLst>
        </pc:spChg>
      </pc:sldChg>
      <pc:sldChg chg="addSp modSp new mod modAnim">
        <pc:chgData name="Ingrid Sand" userId="23037331-5902-4cb7-b45b-3b3f01bf1b20" providerId="ADAL" clId="{8EBBD3D2-BFD9-4178-832A-DC698739FAE2}" dt="2025-01-15T13:35:19.640" v="3254"/>
        <pc:sldMkLst>
          <pc:docMk/>
          <pc:sldMk cId="565511229" sldId="281"/>
        </pc:sldMkLst>
        <pc:spChg chg="mod">
          <ac:chgData name="Ingrid Sand" userId="23037331-5902-4cb7-b45b-3b3f01bf1b20" providerId="ADAL" clId="{8EBBD3D2-BFD9-4178-832A-DC698739FAE2}" dt="2025-01-15T13:30:40.116" v="3137" actId="20577"/>
          <ac:spMkLst>
            <pc:docMk/>
            <pc:sldMk cId="565511229" sldId="281"/>
            <ac:spMk id="2" creationId="{4D015E3D-497C-1556-EE93-191798DD70D3}"/>
          </ac:spMkLst>
        </pc:spChg>
        <pc:spChg chg="mod">
          <ac:chgData name="Ingrid Sand" userId="23037331-5902-4cb7-b45b-3b3f01bf1b20" providerId="ADAL" clId="{8EBBD3D2-BFD9-4178-832A-DC698739FAE2}" dt="2025-01-15T13:32:49.299" v="3228" actId="20577"/>
          <ac:spMkLst>
            <pc:docMk/>
            <pc:sldMk cId="565511229" sldId="281"/>
            <ac:spMk id="3" creationId="{18560A1F-2CE7-18AA-4A9F-7B982886066E}"/>
          </ac:spMkLst>
        </pc:spChg>
        <pc:spChg chg="add mod">
          <ac:chgData name="Ingrid Sand" userId="23037331-5902-4cb7-b45b-3b3f01bf1b20" providerId="ADAL" clId="{8EBBD3D2-BFD9-4178-832A-DC698739FAE2}" dt="2025-01-15T13:34:31.110" v="3253" actId="1076"/>
          <ac:spMkLst>
            <pc:docMk/>
            <pc:sldMk cId="565511229" sldId="281"/>
            <ac:spMk id="4" creationId="{6663AB8D-C175-181C-28B8-7CE8B5BB6602}"/>
          </ac:spMkLst>
        </pc:spChg>
      </pc:sldChg>
      <pc:sldChg chg="addSp delSp modSp new mod setBg">
        <pc:chgData name="Ingrid Sand" userId="23037331-5902-4cb7-b45b-3b3f01bf1b20" providerId="ADAL" clId="{8EBBD3D2-BFD9-4178-832A-DC698739FAE2}" dt="2025-01-15T13:49:17.177" v="3739" actId="26606"/>
        <pc:sldMkLst>
          <pc:docMk/>
          <pc:sldMk cId="3695430930" sldId="282"/>
        </pc:sldMkLst>
        <pc:spChg chg="mod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2" creationId="{3F5374D7-22F6-B5C8-7BA7-DFCCCA379D20}"/>
          </ac:spMkLst>
        </pc:spChg>
        <pc:spChg chg="mod ord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3" creationId="{7D006229-9AF8-351A-306E-8B425E26FA4E}"/>
          </ac:spMkLst>
        </pc:spChg>
        <pc:spChg chg="add del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10" creationId="{2C61293E-6EBE-43EF-A52C-9BEBFD7679D4}"/>
          </ac:spMkLst>
        </pc:spChg>
        <pc:spChg chg="add del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12" creationId="{21540236-BFD5-4A9D-8840-4703E7F76825}"/>
          </ac:spMkLst>
        </pc:spChg>
        <pc:spChg chg="add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17" creationId="{2C61293E-6EBE-43EF-A52C-9BEBFD7679D4}"/>
          </ac:spMkLst>
        </pc:spChg>
        <pc:spChg chg="add">
          <ac:chgData name="Ingrid Sand" userId="23037331-5902-4cb7-b45b-3b3f01bf1b20" providerId="ADAL" clId="{8EBBD3D2-BFD9-4178-832A-DC698739FAE2}" dt="2025-01-15T13:49:17.177" v="3739" actId="26606"/>
          <ac:spMkLst>
            <pc:docMk/>
            <pc:sldMk cId="3695430930" sldId="282"/>
            <ac:spMk id="19" creationId="{3FCFB1DE-0B7E-48CC-BA90-B2AB0889F9D6}"/>
          </ac:spMkLst>
        </pc:spChg>
        <pc:picChg chg="add mod">
          <ac:chgData name="Ingrid Sand" userId="23037331-5902-4cb7-b45b-3b3f01bf1b20" providerId="ADAL" clId="{8EBBD3D2-BFD9-4178-832A-DC698739FAE2}" dt="2025-01-15T13:49:17.177" v="3739" actId="26606"/>
          <ac:picMkLst>
            <pc:docMk/>
            <pc:sldMk cId="3695430930" sldId="282"/>
            <ac:picMk id="5" creationId="{73C1F3BC-6C29-4DE3-D18D-105672D91353}"/>
          </ac:picMkLst>
        </pc:picChg>
      </pc:sldChg>
      <pc:sldChg chg="addSp delSp modSp new mod setBg">
        <pc:chgData name="Ingrid Sand" userId="23037331-5902-4cb7-b45b-3b3f01bf1b20" providerId="ADAL" clId="{8EBBD3D2-BFD9-4178-832A-DC698739FAE2}" dt="2025-01-15T13:48:15.997" v="3734" actId="478"/>
        <pc:sldMkLst>
          <pc:docMk/>
          <pc:sldMk cId="3013601975" sldId="283"/>
        </pc:sldMkLst>
        <pc:spChg chg="del mod">
          <ac:chgData name="Ingrid Sand" userId="23037331-5902-4cb7-b45b-3b3f01bf1b20" providerId="ADAL" clId="{8EBBD3D2-BFD9-4178-832A-DC698739FAE2}" dt="2025-01-15T13:48:15.997" v="3734" actId="478"/>
          <ac:spMkLst>
            <pc:docMk/>
            <pc:sldMk cId="3013601975" sldId="283"/>
            <ac:spMk id="2" creationId="{E0B92735-0D50-2DCE-73E4-84D0610B0277}"/>
          </ac:spMkLst>
        </pc:spChg>
        <pc:spChg chg="mod">
          <ac:chgData name="Ingrid Sand" userId="23037331-5902-4cb7-b45b-3b3f01bf1b20" providerId="ADAL" clId="{8EBBD3D2-BFD9-4178-832A-DC698739FAE2}" dt="2025-01-15T13:48:05.314" v="3733" actId="20577"/>
          <ac:spMkLst>
            <pc:docMk/>
            <pc:sldMk cId="3013601975" sldId="283"/>
            <ac:spMk id="3" creationId="{9E1CC8CC-BB73-01A8-2364-6732A6BB80F3}"/>
          </ac:spMkLst>
        </pc:spChg>
        <pc:spChg chg="add">
          <ac:chgData name="Ingrid Sand" userId="23037331-5902-4cb7-b45b-3b3f01bf1b20" providerId="ADAL" clId="{8EBBD3D2-BFD9-4178-832A-DC698739FAE2}" dt="2025-01-15T13:47:29.544" v="3731" actId="26606"/>
          <ac:spMkLst>
            <pc:docMk/>
            <pc:sldMk cId="3013601975" sldId="283"/>
            <ac:spMk id="10" creationId="{F13C74B1-5B17-4795-BED0-7140497B445A}"/>
          </ac:spMkLst>
        </pc:spChg>
        <pc:spChg chg="add">
          <ac:chgData name="Ingrid Sand" userId="23037331-5902-4cb7-b45b-3b3f01bf1b20" providerId="ADAL" clId="{8EBBD3D2-BFD9-4178-832A-DC698739FAE2}" dt="2025-01-15T13:47:29.544" v="3731" actId="26606"/>
          <ac:spMkLst>
            <pc:docMk/>
            <pc:sldMk cId="3013601975" sldId="283"/>
            <ac:spMk id="12" creationId="{D4974D33-8DC5-464E-8C6D-BE58F0669C17}"/>
          </ac:spMkLst>
        </pc:spChg>
        <pc:picChg chg="add mod">
          <ac:chgData name="Ingrid Sand" userId="23037331-5902-4cb7-b45b-3b3f01bf1b20" providerId="ADAL" clId="{8EBBD3D2-BFD9-4178-832A-DC698739FAE2}" dt="2025-01-15T13:47:29.544" v="3731" actId="26606"/>
          <ac:picMkLst>
            <pc:docMk/>
            <pc:sldMk cId="3013601975" sldId="283"/>
            <ac:picMk id="5" creationId="{E65F5FBA-E087-48C7-8F31-990940E3DBFF}"/>
          </ac:picMkLst>
        </pc:picChg>
      </pc:sldChg>
      <pc:sldChg chg="new del">
        <pc:chgData name="Ingrid Sand" userId="23037331-5902-4cb7-b45b-3b3f01bf1b20" providerId="ADAL" clId="{8EBBD3D2-BFD9-4178-832A-DC698739FAE2}" dt="2025-01-15T13:40:00.701" v="3479" actId="2696"/>
        <pc:sldMkLst>
          <pc:docMk/>
          <pc:sldMk cId="1578371967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13FE64-4AC1-6201-6E29-D1A534E65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DA72073-6664-339B-2CDF-A50F3B354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068059-18EA-8131-5628-4E6BDB2AA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504E91-D2D6-340B-3043-50323EA3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818B28-322E-A1A5-6D7F-5E00DA28C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0558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3F7FD1-483B-8814-E3D9-66E6DEAB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865C37-A78A-4C3F-388F-B43A3773D8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2B3442-39B7-9A8D-3966-D0F9AAEB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A71E17-4F8A-1047-0622-4838153F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69A29D-DB9B-24A1-3231-FF6EC149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802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D7D2FF-91EA-9D15-F0B5-03FA0B7B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B9DCB67-8646-FC8F-E265-5F8D07DF7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98A6F2-7DB9-4400-916A-EF6B9B4A8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14936E-3FDB-51EE-C5D6-785D5FA83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18935E-D4B6-B00E-33FA-BF54A45B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21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E0665A-A353-6D7D-5C6E-B9B1EDC88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08B849-6402-61B9-9FDD-317936FC4B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47E3F69-AA2F-2F68-4960-289049B52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754331C-A8EE-5418-E652-7C12430F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138CDEB-8249-06C7-FCCD-56409A0FE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28E4EDF-3DB3-F70A-5831-F7D61619B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35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58F149-2ECE-FCFF-5D7C-8183BA0A8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75ABCD7-AFFC-82CF-73CA-1460A9372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1A962B-3DE5-CB8F-6BCF-867C0EFD7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91A3416-74D6-6859-6FD7-E810F5E8FE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436ADF4-EF52-9D2E-21D7-5010840C80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564A263-1988-8225-688E-4BD3ABA59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63DDF47-0696-4F68-53C4-46A15031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BADEB7E-2D98-9C96-A186-6C2992D3B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258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B5BC08-B950-66CE-C805-11420BB86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296B306-7F14-9C48-F93D-9A166EC03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C95171E-595D-C5A8-43AC-9B7DAF067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261D60-5AB6-9041-73C1-C50ED408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925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3B5AD54-116D-2B27-8205-A6BC7CA97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60F8EEB-4293-BC69-B541-E4C9CDB97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07E816B-4F62-26D8-E6DA-8977A5BF5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37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0B49D0-7DA4-5108-05DF-9CE93F0EC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F05950-8477-90B5-F19E-C2BC651A5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D0F50C-2B70-2F50-64DE-C637033D00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91BFC6A-3A33-243F-7BAD-3C4B0AE09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447D3E-8A85-891A-9009-2CB645EA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412B48F-D7A1-91D4-EB5E-07F3FE25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313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DD9294-AF39-75F1-F8A2-97CF25845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F3A8882-A818-89A3-3919-D5CBE6438A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FA56FA-1A82-8414-894A-DC75A7DA66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4888F0E-B3DA-515E-F29D-0B00B4EE7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F9A9390-6A32-0C2C-8962-1AA1A1E0C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E251355-5354-345F-318B-EB813F851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39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32C912-B7D0-BE68-2D9C-11BD2790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D00016B-E234-3861-9CB5-73650E8B8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6E8C6-C5D7-8FF5-8F39-8633343CF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B3B3DE7-B5A7-1E61-4FDE-66D62969E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6F91B4-2403-5ABA-837F-DFE72B8AC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855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F89577B-73ED-D631-0013-040069E057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947569C-01F1-F24E-0F6F-D3609442F7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E36D2D-7AC5-6DE7-1F72-FE9FE3EF4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5B5069-54D2-232D-B330-CAC290D60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1A16C3-088B-3A0D-E3BB-3C5E160B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7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EDF9583-41C6-5F02-4671-12C26E636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AC3AF9-500A-35E7-F8C6-2B3CD6EB4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A86B65-8467-7C51-24AD-2B33231BA6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F9514-3646-49B2-8CC4-1F454BB0CC8B}" type="datetimeFigureOut">
              <a:rPr lang="nb-NO" smtClean="0"/>
              <a:t>16.01.2025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92DAE2-6D37-BEC7-E134-4AE20BA3C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0BD1FF9-D5D7-C811-1F36-248FA65D9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2A19-CE7E-4CF3-92B9-3A45173804F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57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nl.no/kognitiv" TargetMode="External"/><Relationship Id="rId2" Type="http://schemas.openxmlformats.org/officeDocument/2006/relationships/hyperlink" Target="https://sml.snl.no/autism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0060"/>
            <a:ext cx="12392526" cy="9235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442875"/>
            <a:ext cx="9144000" cy="1062327"/>
          </a:xfrm>
          <a:solidFill>
            <a:schemeClr val="bg1">
              <a:alpha val="73000"/>
            </a:schemeClr>
          </a:solidFill>
        </p:spPr>
        <p:txBody>
          <a:bodyPr>
            <a:normAutofit fontScale="90000"/>
          </a:bodyPr>
          <a:lstStyle/>
          <a:p>
            <a:r>
              <a:rPr lang="nb-NO" dirty="0"/>
              <a:t>Autisme/</a:t>
            </a:r>
            <a:r>
              <a:rPr lang="nb-NO" dirty="0" err="1"/>
              <a:t>adhdgruppe</a:t>
            </a:r>
            <a:r>
              <a:rPr lang="nb-NO" dirty="0"/>
              <a:t> MN UiO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598839"/>
          </a:xfrm>
          <a:solidFill>
            <a:schemeClr val="bg1">
              <a:alpha val="73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endParaRPr lang="nb-NO" dirty="0"/>
          </a:p>
          <a:p>
            <a:r>
              <a:rPr lang="nb-NO" dirty="0"/>
              <a:t>SHELLY MERCEDES VILLANGER, seksjonsleder </a:t>
            </a:r>
            <a:r>
              <a:rPr lang="nb-NO" dirty="0" err="1"/>
              <a:t>Realfagsbiblioteket</a:t>
            </a:r>
            <a:br>
              <a:rPr lang="nb-NO" dirty="0"/>
            </a:br>
            <a:r>
              <a:rPr lang="nb-NO" dirty="0"/>
              <a:t>INGRID SAND, seniorrådgiver studieseksjonen MN</a:t>
            </a:r>
          </a:p>
          <a:p>
            <a:endParaRPr lang="nb-NO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565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F5374D7-22F6-B5C8-7BA7-DFCCCA37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endParaRPr lang="nb-NO" sz="5400"/>
          </a:p>
        </p:txBody>
      </p:sp>
      <p:pic>
        <p:nvPicPr>
          <p:cNvPr id="5" name="Bilde 4" descr="Et bilde som inneholder utendørs, klær, konstruksjon, plante&#10;&#10;Automatisk generert beskrivelse">
            <a:extLst>
              <a:ext uri="{FF2B5EF4-FFF2-40B4-BE49-F238E27FC236}">
                <a16:creationId xmlns:a16="http://schemas.microsoft.com/office/drawing/2014/main" id="{73C1F3BC-6C29-4DE3-D18D-105672D91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" r="8798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9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006229-9AF8-351A-306E-8B425E26F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>
            <a:normAutofit/>
          </a:bodyPr>
          <a:lstStyle/>
          <a:p>
            <a:r>
              <a:rPr lang="nb-NO" sz="2200"/>
              <a:t>Hva er tilbudet, hvordan kom det i gang og hva har skjedd?</a:t>
            </a:r>
          </a:p>
          <a:p>
            <a:r>
              <a:rPr lang="nb-NO" sz="2200"/>
              <a:t>Hva slags erfaringer har vi gjort oss?</a:t>
            </a:r>
          </a:p>
          <a:p>
            <a:r>
              <a:rPr lang="nb-NO" sz="2200"/>
              <a:t>Hva slags innspill kan vi bringe inn som gjelder undervisningssituasjoner?</a:t>
            </a:r>
          </a:p>
        </p:txBody>
      </p:sp>
    </p:spTree>
    <p:extLst>
      <p:ext uri="{BB962C8B-B14F-4D97-AF65-F5344CB8AC3E}">
        <p14:creationId xmlns:p14="http://schemas.microsoft.com/office/powerpoint/2010/main" val="369543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16F375-602A-DDA5-39D2-A1E180368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Autismespekterforstyrrelse / ADHD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E19C95-BDA1-13CD-C247-6A8AAEB5C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/>
              <a:t>Studenter med denne diagnosen (men dette må de ikke oppgi)</a:t>
            </a:r>
          </a:p>
          <a:p>
            <a:pPr marL="0" indent="0">
              <a:buNone/>
            </a:pPr>
            <a:endParaRPr lang="nb-NO" i="1" dirty="0"/>
          </a:p>
          <a:p>
            <a:r>
              <a:rPr lang="nb-NO" dirty="0"/>
              <a:t>Igangsettingsvansker og/eller holde fokus-vansker</a:t>
            </a:r>
          </a:p>
          <a:p>
            <a:r>
              <a:rPr lang="nb-NO" dirty="0"/>
              <a:t>Sensorisk utfordring (over- eller underfølsomme)</a:t>
            </a:r>
          </a:p>
          <a:p>
            <a:r>
              <a:rPr lang="nb-NO" dirty="0"/>
              <a:t>Kommunikasjon/språk relasjonelt</a:t>
            </a:r>
          </a:p>
          <a:p>
            <a:r>
              <a:rPr lang="nb-NO" dirty="0"/>
              <a:t>Vansker med å generalisere/lese mellom linjer: uoversiktlig</a:t>
            </a:r>
          </a:p>
          <a:p>
            <a:r>
              <a:rPr lang="nb-NO" dirty="0"/>
              <a:t>Angst</a:t>
            </a:r>
          </a:p>
          <a:p>
            <a:r>
              <a:rPr lang="nb-NO" dirty="0"/>
              <a:t>Overfølsomhet for stress (</a:t>
            </a:r>
            <a:r>
              <a:rPr lang="nb-NO" dirty="0" err="1"/>
              <a:t>meltdowns</a:t>
            </a:r>
            <a:r>
              <a:rPr lang="nb-NO" dirty="0"/>
              <a:t>)</a:t>
            </a:r>
          </a:p>
          <a:p>
            <a:endParaRPr lang="nb-NO" sz="2100" dirty="0"/>
          </a:p>
          <a:p>
            <a:pPr marL="0" indent="0">
              <a:buNone/>
            </a:pPr>
            <a:r>
              <a:rPr lang="nb-NO" sz="2100" b="0" i="0" dirty="0">
                <a:effectLst/>
                <a:latin typeface="Publico text"/>
              </a:rPr>
              <a:t>(Diagnosen «Aspergers syndrom» ble tidligere brukt som en undergruppe av </a:t>
            </a:r>
            <a:r>
              <a:rPr lang="nb-NO" sz="2100" b="0" i="0" u="none" strike="noStrike" dirty="0">
                <a:effectLst/>
                <a:latin typeface="Publico tex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autisme</a:t>
            </a:r>
            <a:r>
              <a:rPr lang="nb-NO" sz="2100" b="0" i="0" dirty="0">
                <a:effectLst/>
                <a:latin typeface="Publico text"/>
              </a:rPr>
              <a:t>. Forskjellen til autisme var først og fremst at det ikke foreligger noe hemning av språklig eller </a:t>
            </a:r>
            <a:r>
              <a:rPr lang="nb-NO" sz="2100" b="0" i="0" u="none" strike="noStrike" dirty="0">
                <a:effectLst/>
                <a:latin typeface="Publico t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kognitiv</a:t>
            </a:r>
            <a:r>
              <a:rPr lang="nb-NO" sz="2100" b="0" i="0" dirty="0">
                <a:effectLst/>
                <a:latin typeface="Publico text"/>
              </a:rPr>
              <a:t> utvikling ved Aspergers syndrom.)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0419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D3986C-60D3-4E14-41E9-DE42ED8FB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nb-NO" sz="4000" dirty="0"/>
              <a:t>Hvordan og hva?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D0D885-C831-D930-E1E1-B9053BB65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 fontScale="85000" lnSpcReduction="20000"/>
          </a:bodyPr>
          <a:lstStyle/>
          <a:p>
            <a:endParaRPr lang="nb-NO" sz="1600" dirty="0">
              <a:ea typeface="Calibri"/>
              <a:cs typeface="Calibri"/>
            </a:endParaRPr>
          </a:p>
          <a:p>
            <a:r>
              <a:rPr lang="nb-NO" sz="1600" b="1" dirty="0"/>
              <a:t>Mål: </a:t>
            </a:r>
            <a:endParaRPr lang="nb-NO" sz="1600" b="1" dirty="0">
              <a:ea typeface="Calibri"/>
              <a:cs typeface="Calibri"/>
            </a:endParaRPr>
          </a:p>
          <a:p>
            <a:pPr marL="285750" indent="-285750">
              <a:buFontTx/>
              <a:buChar char="-"/>
            </a:pPr>
            <a:r>
              <a:rPr lang="nb-NO" sz="1600" b="1" dirty="0"/>
              <a:t>Et lavterskel møtested for en gruppe studenter som over tid har ønsket et tilbud </a:t>
            </a:r>
            <a:endParaRPr lang="nb-NO" sz="1600" b="1" dirty="0">
              <a:ea typeface="Calibri"/>
              <a:cs typeface="Calibri"/>
            </a:endParaRPr>
          </a:p>
          <a:p>
            <a:pPr marL="285750" indent="-285750">
              <a:buFontTx/>
              <a:buChar char="-"/>
            </a:pPr>
            <a:r>
              <a:rPr lang="nb-NO" sz="1600" b="1" dirty="0"/>
              <a:t>forebygge ensomhet og skape tilhørighet</a:t>
            </a:r>
          </a:p>
          <a:p>
            <a:pPr marL="285750" indent="-285750">
              <a:buFontTx/>
              <a:buChar char="-"/>
            </a:pPr>
            <a:r>
              <a:rPr lang="nb-NO" sz="1600" b="1" dirty="0">
                <a:ea typeface="Calibri"/>
                <a:cs typeface="Calibri"/>
              </a:rPr>
              <a:t>Forebygge frafall</a:t>
            </a:r>
          </a:p>
          <a:p>
            <a:pPr marL="285750" indent="-285750">
              <a:buFontTx/>
              <a:buChar char="-"/>
            </a:pPr>
            <a:r>
              <a:rPr lang="nb-NO" sz="1600" b="1" dirty="0"/>
              <a:t>lære av hverandre</a:t>
            </a:r>
            <a:endParaRPr lang="nb-NO" sz="1600" b="1" dirty="0">
              <a:ea typeface="Calibri"/>
              <a:cs typeface="Calibri"/>
            </a:endParaRPr>
          </a:p>
          <a:p>
            <a:pPr marL="285750" indent="-285750">
              <a:buFontTx/>
              <a:buChar char="-"/>
            </a:pPr>
            <a:r>
              <a:rPr lang="nb-NO" sz="1600" b="1" dirty="0"/>
              <a:t>bringe erfaring fra gruppa inn i generelt læringsmiljøarbeid på fakultetet</a:t>
            </a:r>
            <a:endParaRPr lang="nb-NO" sz="1600" b="1" dirty="0">
              <a:ea typeface="Calibri"/>
              <a:cs typeface="Calibri"/>
            </a:endParaRPr>
          </a:p>
          <a:p>
            <a:endParaRPr lang="nb-NO" sz="1600" dirty="0">
              <a:ea typeface="Calibri"/>
              <a:cs typeface="Calibri"/>
            </a:endParaRPr>
          </a:p>
          <a:p>
            <a:endParaRPr lang="nb-NO" sz="1600" dirty="0">
              <a:ea typeface="Calibri"/>
              <a:cs typeface="Calibri"/>
            </a:endParaRPr>
          </a:p>
          <a:p>
            <a:r>
              <a:rPr lang="nb-NO" sz="1600" dirty="0" err="1">
                <a:ea typeface="Calibri"/>
                <a:cs typeface="Calibri"/>
              </a:rPr>
              <a:t>Innspillsmøter</a:t>
            </a:r>
            <a:r>
              <a:rPr lang="nb-NO" sz="1600" dirty="0">
                <a:ea typeface="Calibri"/>
                <a:cs typeface="Calibri"/>
              </a:rPr>
              <a:t> vår 2023</a:t>
            </a:r>
          </a:p>
          <a:p>
            <a:r>
              <a:rPr lang="nb-NO" sz="1600" dirty="0">
                <a:ea typeface="Calibri"/>
                <a:cs typeface="Calibri"/>
              </a:rPr>
              <a:t>Studenter med på å utforme tilbudet!</a:t>
            </a:r>
          </a:p>
          <a:p>
            <a:r>
              <a:rPr lang="nb-NO" sz="1600" dirty="0">
                <a:ea typeface="Calibri"/>
                <a:cs typeface="Calibri"/>
              </a:rPr>
              <a:t>Oppstart høst 2023</a:t>
            </a:r>
          </a:p>
          <a:p>
            <a:endParaRPr lang="nb-NO" sz="700" dirty="0">
              <a:ea typeface="Calibri"/>
              <a:cs typeface="Calibri"/>
            </a:endParaRPr>
          </a:p>
          <a:p>
            <a:endParaRPr lang="nb-NO" sz="700" dirty="0"/>
          </a:p>
        </p:txBody>
      </p:sp>
      <p:pic>
        <p:nvPicPr>
          <p:cNvPr id="6" name="Bilde 5" descr="Et bilde som inneholder person, klær, Bagasje og bager, Motetilbehør&#10;&#10;Automatisk generert beskrivelse">
            <a:extLst>
              <a:ext uri="{FF2B5EF4-FFF2-40B4-BE49-F238E27FC236}">
                <a16:creationId xmlns:a16="http://schemas.microsoft.com/office/drawing/2014/main" id="{1EADC6A8-A01A-6675-F4A4-12C67C613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" r="-1" b="13368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B0ADB90-F4CB-7E52-124A-2F2B03877B5E}"/>
              </a:ext>
            </a:extLst>
          </p:cNvPr>
          <p:cNvSpPr txBox="1"/>
          <p:nvPr/>
        </p:nvSpPr>
        <p:spPr>
          <a:xfrm>
            <a:off x="7800230" y="1025718"/>
            <a:ext cx="2894273" cy="252376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2000" dirty="0">
                <a:ea typeface="Calibri"/>
                <a:cs typeface="Calibri"/>
              </a:rPr>
              <a:t>TALL:</a:t>
            </a:r>
          </a:p>
          <a:p>
            <a:endParaRPr lang="nb-NO" sz="2000" dirty="0">
              <a:ea typeface="Calibri"/>
              <a:cs typeface="Calibri"/>
            </a:endParaRPr>
          </a:p>
          <a:p>
            <a:r>
              <a:rPr lang="nb-NO" sz="2000" dirty="0">
                <a:ea typeface="Calibri"/>
                <a:cs typeface="Calibri"/>
              </a:rPr>
              <a:t>Per dags dato mottar 80 studenter invitasjoner</a:t>
            </a:r>
            <a:endParaRPr lang="nb-NO" sz="2000" dirty="0">
              <a:cs typeface="Calibri"/>
            </a:endParaRPr>
          </a:p>
          <a:p>
            <a:r>
              <a:rPr lang="nb-NO" sz="2000" dirty="0">
                <a:ea typeface="Calibri"/>
                <a:cs typeface="Calibri"/>
              </a:rPr>
              <a:t>Rundt 10 på samlingene</a:t>
            </a:r>
          </a:p>
          <a:p>
            <a:r>
              <a:rPr lang="nb-NO" sz="2000" dirty="0">
                <a:ea typeface="Calibri"/>
                <a:cs typeface="Calibri"/>
              </a:rPr>
              <a:t>4-5 samlinger i semesteret</a:t>
            </a:r>
            <a:endParaRPr lang="en-US" sz="2000" dirty="0">
              <a:ea typeface="Calibri"/>
              <a:cs typeface="Calibri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520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1DB9420-E096-8D8D-1278-206723622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b-NO" sz="5400" dirty="0"/>
              <a:t>Interesse for tilbudet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3BCACB-84B1-47A3-8A62-3324E0E14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b-NO" sz="1200" dirty="0"/>
              <a:t>Tilretteleggingsnettverket UiO</a:t>
            </a:r>
          </a:p>
          <a:p>
            <a:r>
              <a:rPr lang="nb-NO" sz="1200" dirty="0"/>
              <a:t>Temamøte tilrettelegging UiO: 2 av studentene holdt presentasjon selv</a:t>
            </a:r>
          </a:p>
          <a:p>
            <a:r>
              <a:rPr lang="nb-NO" sz="1200" dirty="0" err="1"/>
              <a:t>OsloMet</a:t>
            </a:r>
            <a:endParaRPr lang="nb-NO" sz="1200" dirty="0"/>
          </a:p>
          <a:p>
            <a:r>
              <a:rPr lang="nb-NO" sz="1200" dirty="0"/>
              <a:t>HF</a:t>
            </a:r>
          </a:p>
          <a:p>
            <a:r>
              <a:rPr lang="nb-NO" sz="1200" dirty="0"/>
              <a:t>UV, spesialpedagogikk sammen 1 av studentene</a:t>
            </a:r>
          </a:p>
          <a:p>
            <a:r>
              <a:rPr lang="nb-NO" sz="1200" dirty="0"/>
              <a:t>MNT nasjonalt studieadministrativt seminar Bergen</a:t>
            </a:r>
          </a:p>
          <a:p>
            <a:r>
              <a:rPr lang="nb-NO" sz="1200" dirty="0"/>
              <a:t>HKDIR konferanse Oslo</a:t>
            </a:r>
          </a:p>
          <a:p>
            <a:r>
              <a:rPr lang="nb-NO" sz="1200" dirty="0"/>
              <a:t>SIO frokostmøte sammen 1 av studentene</a:t>
            </a:r>
          </a:p>
          <a:p>
            <a:r>
              <a:rPr lang="nb-NO" sz="1200" dirty="0"/>
              <a:t>Universitas</a:t>
            </a:r>
          </a:p>
          <a:p>
            <a:r>
              <a:rPr lang="nb-NO" sz="1200" dirty="0"/>
              <a:t>Autismeforeningen</a:t>
            </a:r>
          </a:p>
        </p:txBody>
      </p:sp>
      <p:pic>
        <p:nvPicPr>
          <p:cNvPr id="5" name="Bilde 4" descr="Et bilde som inneholder klær, Menneskeansikt, person, kvinne&#10;&#10;Automatisk generert beskrivelse">
            <a:extLst>
              <a:ext uri="{FF2B5EF4-FFF2-40B4-BE49-F238E27FC236}">
                <a16:creationId xmlns:a16="http://schemas.microsoft.com/office/drawing/2014/main" id="{9BD98605-1FD0-48B6-DB90-E9AD31D4F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29" r="9511"/>
          <a:stretch/>
        </p:blipFill>
        <p:spPr>
          <a:xfrm>
            <a:off x="5096923" y="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3347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D44E3E-2773-30AF-B120-5D8E59601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 - temamøter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898982B-93FE-F4AE-C7DA-24BB270D90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Karin Magdalena Ericsson, </a:t>
            </a:r>
            <a:r>
              <a:rPr lang="nb-NO" dirty="0" err="1"/>
              <a:t>SiO</a:t>
            </a:r>
            <a:r>
              <a:rPr lang="nb-NO" dirty="0"/>
              <a:t> – følelser</a:t>
            </a:r>
          </a:p>
          <a:p>
            <a:r>
              <a:rPr lang="nb-NO" dirty="0"/>
              <a:t>Emilie Willoch Olstad – pedagogisk utviklingsprosjekt våren 25</a:t>
            </a:r>
          </a:p>
          <a:p>
            <a:r>
              <a:rPr lang="nb-NO" dirty="0"/>
              <a:t>Eldre studenter / ansatte med diagnose som deler erfaringer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8606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1D25047-E769-668E-5BBA-66DBF926D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5400"/>
              <a:t>Erfaringer - organisering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DEA7F4-AB35-6AC4-ED3F-63ABC29E7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nb-NO" sz="2200"/>
              <a:t>Best å sitte rundt et bord og sjekke inn i starten</a:t>
            </a:r>
          </a:p>
          <a:p>
            <a:r>
              <a:rPr lang="nb-NO" sz="2200">
                <a:ea typeface="Calibri"/>
                <a:cs typeface="Calibri"/>
              </a:rPr>
              <a:t>Noen ønsker temamøter med innledning, andre ønsker snakkegruppe – vi forsøker å veksle</a:t>
            </a:r>
            <a:endParaRPr lang="nb-NO" sz="2200"/>
          </a:p>
          <a:p>
            <a:r>
              <a:rPr lang="nb-NO" sz="2200"/>
              <a:t>Forklare hvorfor, og samtidig støtte (system og individ)</a:t>
            </a:r>
          </a:p>
          <a:p>
            <a:r>
              <a:rPr lang="nb-NO" sz="2200">
                <a:ea typeface="Calibri"/>
                <a:cs typeface="Calibri"/>
              </a:rPr>
              <a:t>Alternative forklaringer på opplevelser – eks gruppelærere</a:t>
            </a:r>
          </a:p>
          <a:p>
            <a:r>
              <a:rPr lang="nb-NO" sz="2200">
                <a:ea typeface="Calibri"/>
                <a:cs typeface="Calibri"/>
              </a:rPr>
              <a:t>Åpen og nysgjerrig tilnærming, vi er ikke eksperter</a:t>
            </a:r>
          </a:p>
          <a:p>
            <a:endParaRPr lang="nb-NO" sz="2200"/>
          </a:p>
          <a:p>
            <a:pPr marL="0" indent="0">
              <a:buNone/>
            </a:pPr>
            <a:endParaRPr lang="nb-NO" sz="2200">
              <a:ea typeface="Calibri"/>
              <a:cs typeface="Calibri"/>
            </a:endParaRPr>
          </a:p>
          <a:p>
            <a:pPr marL="0" indent="0">
              <a:buNone/>
            </a:pPr>
            <a:endParaRPr lang="nb-NO" sz="2200">
              <a:ea typeface="Calibri"/>
              <a:cs typeface="Calibri"/>
            </a:endParaRPr>
          </a:p>
          <a:p>
            <a:endParaRPr lang="nb-NO" sz="2200"/>
          </a:p>
        </p:txBody>
      </p:sp>
      <p:pic>
        <p:nvPicPr>
          <p:cNvPr id="5" name="Bilde 4" descr="Et bilde som inneholder utendørs, tre, himmel, konstruksjon&#10;&#10;Automatisk generert beskrivelse">
            <a:extLst>
              <a:ext uri="{FF2B5EF4-FFF2-40B4-BE49-F238E27FC236}">
                <a16:creationId xmlns:a16="http://schemas.microsoft.com/office/drawing/2014/main" id="{8082A63C-C5BD-CB74-1A94-8C5B957EB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0" r="3" b="12959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43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D015E3D-497C-1556-EE93-191798DD7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 – utfordringer hos studentene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560A1F-2CE7-18AA-4A9F-7B9828860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nb-NO" b="1" dirty="0"/>
              <a:t>Det doble skiftet: Det faglige + lære seg å håndtere alt rundt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Førsteårsstudentene? Tar tid før man har overskudd? Dukker opp en del langt uti studiene (behov for tilbudet)</a:t>
            </a:r>
            <a:endParaRPr lang="nb-NO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b-NO" dirty="0"/>
              <a:t>Grensesetting og planlegging – noe som gjelder ALLE studenter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Presset øker i løpet av semesteret – frafall i gruppa</a:t>
            </a:r>
          </a:p>
          <a:p>
            <a:pPr marL="285750" indent="-285750">
              <a:buFont typeface="Arial"/>
              <a:buChar char="•"/>
            </a:pPr>
            <a:endParaRPr lang="nb-NO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nb-NO" dirty="0">
                <a:ea typeface="Calibri"/>
                <a:cs typeface="Calibri"/>
              </a:rPr>
              <a:t>Mange sliter med: 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overstimulert for lyd/inntrykk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sortere informasjon (trekke ut det viktigste)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at det går i bølger (akseptere det) 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komme i gang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tillegg som angst/anfall/depresjon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etablere nye vaner = fulltidsjobb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hvordan holde struktur over tid</a:t>
            </a:r>
            <a:br>
              <a:rPr lang="nb-NO" dirty="0">
                <a:ea typeface="Calibri"/>
                <a:cs typeface="Calibri"/>
              </a:rPr>
            </a:br>
            <a:r>
              <a:rPr lang="nb-NO" dirty="0">
                <a:ea typeface="Calibri"/>
                <a:cs typeface="Calibri"/>
              </a:rPr>
              <a:t>- realistiske mål </a:t>
            </a:r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663AB8D-C175-181C-28B8-7CE8B5BB6602}"/>
              </a:ext>
            </a:extLst>
          </p:cNvPr>
          <p:cNvSpPr txBox="1"/>
          <p:nvPr/>
        </p:nvSpPr>
        <p:spPr>
          <a:xfrm>
            <a:off x="7124368" y="3172579"/>
            <a:ext cx="4071068" cy="31393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>
              <a:ea typeface="Calibri"/>
              <a:cs typeface="Calibri"/>
            </a:endParaRPr>
          </a:p>
          <a:p>
            <a:r>
              <a:rPr lang="nb-NO" dirty="0">
                <a:ea typeface="Calibri"/>
                <a:cs typeface="Calibri"/>
              </a:rPr>
              <a:t>Tips de deler med hverandre: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hvor man kan sitte uforstyrra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dra på campus hver dag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hvordan de legger en ukeplan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roe eksamensnerver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at det er nok å stole på pensum og forelesningene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a typeface="Calibri"/>
                <a:cs typeface="Calibri"/>
              </a:rPr>
              <a:t>bruke KI til å sortere informasjon, hvordan snakke med andre studenter om egne utfordringer</a:t>
            </a:r>
          </a:p>
        </p:txBody>
      </p:sp>
    </p:spTree>
    <p:extLst>
      <p:ext uri="{BB962C8B-B14F-4D97-AF65-F5344CB8AC3E}">
        <p14:creationId xmlns:p14="http://schemas.microsoft.com/office/powerpoint/2010/main" val="56551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7C0DA6-1D00-4AFB-FD84-93DCB6DA6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latin typeface="Times New Roman"/>
                <a:cs typeface="Times New Roman"/>
              </a:rPr>
              <a:t>Sosiale utfordringer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A2D4C9-499D-32EF-FFE8-F1618A735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nb-NO" dirty="0">
                <a:latin typeface="Times New Roman"/>
                <a:cs typeface="Times New Roman"/>
              </a:rPr>
              <a:t>Sette av tid i kalenderen</a:t>
            </a:r>
          </a:p>
          <a:p>
            <a:r>
              <a:rPr lang="nb-NO" dirty="0">
                <a:latin typeface="Times New Roman"/>
                <a:cs typeface="Times New Roman"/>
              </a:rPr>
              <a:t>Sette av kognitiv kapasitet</a:t>
            </a:r>
          </a:p>
          <a:p>
            <a:r>
              <a:rPr lang="nb-NO" dirty="0">
                <a:latin typeface="Times New Roman"/>
                <a:cs typeface="Times New Roman"/>
              </a:rPr>
              <a:t>Realistiske forventninger og balanse</a:t>
            </a:r>
          </a:p>
          <a:p>
            <a:r>
              <a:rPr lang="nb-NO" dirty="0">
                <a:latin typeface="Times New Roman"/>
                <a:cs typeface="Times New Roman"/>
              </a:rPr>
              <a:t>Hvordan går man frem </a:t>
            </a:r>
          </a:p>
          <a:p>
            <a:endParaRPr lang="nb-NO" dirty="0">
              <a:latin typeface="Times New Roman"/>
              <a:cs typeface="Times New Roman"/>
            </a:endParaRPr>
          </a:p>
          <a:p>
            <a:r>
              <a:rPr lang="nb-NO" dirty="0" err="1">
                <a:latin typeface="Times New Roman"/>
                <a:cs typeface="Times New Roman"/>
              </a:rPr>
              <a:t>Fake</a:t>
            </a:r>
            <a:r>
              <a:rPr lang="nb-NO" dirty="0">
                <a:latin typeface="Times New Roman"/>
                <a:cs typeface="Times New Roman"/>
              </a:rPr>
              <a:t> it </a:t>
            </a:r>
            <a:r>
              <a:rPr lang="nb-NO" dirty="0" err="1">
                <a:latin typeface="Times New Roman"/>
                <a:cs typeface="Times New Roman"/>
              </a:rPr>
              <a:t>till</a:t>
            </a:r>
            <a:r>
              <a:rPr lang="nb-NO" dirty="0">
                <a:latin typeface="Times New Roman"/>
                <a:cs typeface="Times New Roman"/>
              </a:rPr>
              <a:t> </a:t>
            </a:r>
            <a:r>
              <a:rPr lang="nb-NO" dirty="0" err="1">
                <a:latin typeface="Times New Roman"/>
                <a:cs typeface="Times New Roman"/>
              </a:rPr>
              <a:t>you</a:t>
            </a:r>
            <a:r>
              <a:rPr lang="nb-NO" dirty="0">
                <a:latin typeface="Times New Roman"/>
                <a:cs typeface="Times New Roman"/>
              </a:rPr>
              <a:t> make it</a:t>
            </a:r>
            <a:endParaRPr lang="nb-NO" dirty="0">
              <a:cs typeface="Calibri"/>
            </a:endParaRPr>
          </a:p>
          <a:p>
            <a:r>
              <a:rPr lang="nb-NO" dirty="0">
                <a:latin typeface="Times New Roman"/>
                <a:cs typeface="Times New Roman"/>
              </a:rPr>
              <a:t>Hjelp oss med å finne:</a:t>
            </a:r>
          </a:p>
          <a:p>
            <a:pPr lvl="1">
              <a:buFont typeface="Calibri" panose="020B0604020202020204" pitchFamily="34" charset="0"/>
              <a:buChar char="-"/>
            </a:pPr>
            <a:r>
              <a:rPr lang="nb-NO" dirty="0">
                <a:latin typeface="Times New Roman"/>
                <a:cs typeface="Times New Roman"/>
              </a:rPr>
              <a:t>En mellomting</a:t>
            </a:r>
          </a:p>
          <a:p>
            <a:pPr lvl="1">
              <a:buFont typeface="Calibri" panose="020B0604020202020204" pitchFamily="34" charset="0"/>
              <a:buChar char="-"/>
            </a:pPr>
            <a:r>
              <a:rPr lang="nb-NO" dirty="0">
                <a:latin typeface="Times New Roman"/>
                <a:cs typeface="Times New Roman"/>
              </a:rPr>
              <a:t>Si ja! </a:t>
            </a:r>
          </a:p>
          <a:p>
            <a:pPr lvl="1">
              <a:buFont typeface="Calibri" panose="020B0604020202020204" pitchFamily="34" charset="0"/>
              <a:buChar char="-"/>
            </a:pPr>
            <a:r>
              <a:rPr lang="nb-NO" dirty="0">
                <a:latin typeface="Times New Roman"/>
                <a:cs typeface="Times New Roman"/>
              </a:rPr>
              <a:t>Rydde plass i kalenderen og i hodet til å legge vekk studiet og ha det gøy!</a:t>
            </a:r>
          </a:p>
          <a:p>
            <a:pPr lvl="1">
              <a:buFont typeface="Calibri" panose="020B0604020202020204" pitchFamily="34" charset="0"/>
              <a:buChar char="-"/>
            </a:pPr>
            <a:r>
              <a:rPr lang="nb-NO" dirty="0">
                <a:latin typeface="Times New Roman"/>
                <a:cs typeface="Times New Roman"/>
              </a:rPr>
              <a:t>Stolthet i vår </a:t>
            </a:r>
            <a:r>
              <a:rPr lang="nb-NO" dirty="0" err="1">
                <a:latin typeface="Times New Roman"/>
                <a:cs typeface="Times New Roman"/>
              </a:rPr>
              <a:t>annerledeshet</a:t>
            </a:r>
          </a:p>
          <a:p>
            <a:pPr lvl="1">
              <a:buFont typeface="Calibri" panose="020B0604020202020204" pitchFamily="34" charset="0"/>
              <a:buChar char="-"/>
            </a:pPr>
            <a:endParaRPr lang="nb-NO" dirty="0">
              <a:latin typeface="Times New Roman"/>
              <a:cs typeface="Times New Roman"/>
            </a:endParaRPr>
          </a:p>
        </p:txBody>
      </p:sp>
      <p:pic>
        <p:nvPicPr>
          <p:cNvPr id="28" name="Bilde 27" descr="Et bilde som inneholder clip art, tegnefilm, hjerte, tegning&#10;&#10;Automatisk generert beskrivelse">
            <a:extLst>
              <a:ext uri="{FF2B5EF4-FFF2-40B4-BE49-F238E27FC236}">
                <a16:creationId xmlns:a16="http://schemas.microsoft.com/office/drawing/2014/main" id="{257DCC1F-1AC8-CEA8-11A1-C25BAD0D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073" y="2165"/>
            <a:ext cx="2854036" cy="2309379"/>
          </a:xfrm>
          <a:prstGeom prst="rect">
            <a:avLst/>
          </a:prstGeom>
        </p:spPr>
      </p:pic>
      <p:pic>
        <p:nvPicPr>
          <p:cNvPr id="4" name="Bilde 3" descr="Et bilde som inneholder clip art, tegnefilm, hjerte, tegning&#10;&#10;Automatisk generert beskrivelse">
            <a:extLst>
              <a:ext uri="{FF2B5EF4-FFF2-40B4-BE49-F238E27FC236}">
                <a16:creationId xmlns:a16="http://schemas.microsoft.com/office/drawing/2014/main" id="{E4610019-268B-B930-FF2D-81AC6AD9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18599" y="2604466"/>
            <a:ext cx="2379322" cy="1475493"/>
          </a:xfrm>
          <a:prstGeom prst="rect">
            <a:avLst/>
          </a:prstGeom>
        </p:spPr>
      </p:pic>
      <p:pic>
        <p:nvPicPr>
          <p:cNvPr id="5" name="Bilde 4" descr="Et bilde som inneholder clip art, tegnefilm, hjerte, tegning&#10;&#10;Automatisk generert beskrivelse">
            <a:extLst>
              <a:ext uri="{FF2B5EF4-FFF2-40B4-BE49-F238E27FC236}">
                <a16:creationId xmlns:a16="http://schemas.microsoft.com/office/drawing/2014/main" id="{113CE1DE-ED45-E4CB-89C1-57FA52ACB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1092" y="2805750"/>
            <a:ext cx="1718225" cy="138922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2AFEE15-2C3E-343C-42BF-1AE10004A77E}"/>
              </a:ext>
            </a:extLst>
          </p:cNvPr>
          <p:cNvSpPr txBox="1"/>
          <p:nvPr/>
        </p:nvSpPr>
        <p:spPr>
          <a:xfrm>
            <a:off x="1129085" y="246490"/>
            <a:ext cx="4158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FRA STUDENTPRESENTASJON!</a:t>
            </a:r>
          </a:p>
        </p:txBody>
      </p:sp>
      <p:sp>
        <p:nvSpPr>
          <p:cNvPr id="7" name="Snakkeboble: oval 6">
            <a:extLst>
              <a:ext uri="{FF2B5EF4-FFF2-40B4-BE49-F238E27FC236}">
                <a16:creationId xmlns:a16="http://schemas.microsoft.com/office/drawing/2014/main" id="{A3EBC01D-EF6C-0A2D-CFA8-E272D582831C}"/>
              </a:ext>
            </a:extLst>
          </p:cNvPr>
          <p:cNvSpPr/>
          <p:nvPr/>
        </p:nvSpPr>
        <p:spPr>
          <a:xfrm>
            <a:off x="6431927" y="2604466"/>
            <a:ext cx="3026421" cy="2298138"/>
          </a:xfrm>
          <a:prstGeom prst="wedgeEllipseCallout">
            <a:avLst>
              <a:gd name="adj1" fmla="val 81439"/>
              <a:gd name="adj2" fmla="val -4848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«Kan vi ikke snakke om vanlige studentgreier også, for jeg er ikke bare diagnosen liksom?»</a:t>
            </a:r>
          </a:p>
        </p:txBody>
      </p:sp>
    </p:spTree>
    <p:extLst>
      <p:ext uri="{BB962C8B-B14F-4D97-AF65-F5344CB8AC3E}">
        <p14:creationId xmlns:p14="http://schemas.microsoft.com/office/powerpoint/2010/main" val="117019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7B4909-3DA2-58BE-4A1E-7D645762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Times New Roman"/>
                <a:cs typeface="Times New Roman"/>
              </a:rPr>
              <a:t>Hvordan hjelpe studenter på spekteret?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D945D5D-6766-344F-E4FE-194B2FB11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7" y="1700934"/>
            <a:ext cx="829887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nb-NO" dirty="0">
                <a:latin typeface="Times New Roman"/>
                <a:cs typeface="Times New Roman"/>
              </a:rPr>
              <a:t>Hjelpe med én gang, ikke sende oss videre (unngå tankevirus, kommer ikke videre med andre ting).</a:t>
            </a:r>
            <a:endParaRPr lang="en-US" dirty="0">
              <a:latin typeface="Times New Roman"/>
              <a:cs typeface="Times New Roman"/>
            </a:endParaRPr>
          </a:p>
          <a:p>
            <a:pPr lvl="1"/>
            <a:endParaRPr lang="nb-NO" dirty="0">
              <a:latin typeface="Times New Roman"/>
              <a:cs typeface="Times New Roman"/>
            </a:endParaRPr>
          </a:p>
          <a:p>
            <a:pPr lvl="1"/>
            <a:r>
              <a:rPr lang="nb-NO" dirty="0">
                <a:latin typeface="Times New Roman"/>
                <a:cs typeface="Times New Roman"/>
              </a:rPr>
              <a:t>Hjelp til å prioritere faglig – hva er viktig</a:t>
            </a:r>
          </a:p>
          <a:p>
            <a:pPr lvl="1"/>
            <a:r>
              <a:rPr lang="nb-NO" dirty="0">
                <a:latin typeface="Times New Roman"/>
                <a:cs typeface="Times New Roman"/>
              </a:rPr>
              <a:t>Møter med gruppelærere: hjelp til å forstå spørsmål/oppgaver (ikke sikkert «det står jo der» gir mening)</a:t>
            </a:r>
          </a:p>
          <a:p>
            <a:pPr lvl="1"/>
            <a:r>
              <a:rPr lang="nb-NO" dirty="0">
                <a:latin typeface="Times New Roman"/>
                <a:cs typeface="Times New Roman"/>
              </a:rPr>
              <a:t>Ikke synes synd på </a:t>
            </a:r>
            <a:endParaRPr lang="en-US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dirty="0">
              <a:latin typeface="Times New Roman"/>
              <a:cs typeface="Times New Roman"/>
            </a:endParaRPr>
          </a:p>
          <a:p>
            <a:pPr lvl="1"/>
            <a:r>
              <a:rPr lang="nb-NO" dirty="0">
                <a:latin typeface="Times New Roman"/>
                <a:cs typeface="Times New Roman"/>
              </a:rPr>
              <a:t>Informasjon om sosiale tilbud.</a:t>
            </a:r>
            <a:endParaRPr lang="en-US" dirty="0">
              <a:latin typeface="Times New Roman"/>
              <a:cs typeface="Times New Roman"/>
            </a:endParaRPr>
          </a:p>
          <a:p>
            <a:pPr lvl="1"/>
            <a:r>
              <a:rPr lang="nb-NO" dirty="0">
                <a:latin typeface="Times New Roman"/>
                <a:cs typeface="Times New Roman"/>
              </a:rPr>
              <a:t>Hjelp til tilrettelegging og formelle søknader.</a:t>
            </a:r>
            <a:endParaRPr lang="nb-NO" dirty="0"/>
          </a:p>
        </p:txBody>
      </p:sp>
      <p:pic>
        <p:nvPicPr>
          <p:cNvPr id="4" name="Bilde 3" descr="Et bilde som inneholder clip art, Tegnefilm, illustrasjon, pattedyr&#10;&#10;Automatisk generert beskrivelse">
            <a:extLst>
              <a:ext uri="{FF2B5EF4-FFF2-40B4-BE49-F238E27FC236}">
                <a16:creationId xmlns:a16="http://schemas.microsoft.com/office/drawing/2014/main" id="{FF439480-B5A7-AE78-B189-2991B1698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963891" y="1366838"/>
            <a:ext cx="2923309" cy="4512252"/>
          </a:xfrm>
          <a:prstGeom prst="ellipse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543AAE5-03B5-A7B2-4A86-54A206CBF66B}"/>
              </a:ext>
            </a:extLst>
          </p:cNvPr>
          <p:cNvSpPr txBox="1"/>
          <p:nvPr/>
        </p:nvSpPr>
        <p:spPr>
          <a:xfrm>
            <a:off x="1105231" y="246490"/>
            <a:ext cx="4158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FRA STUDENTPRESENTASJON!</a:t>
            </a:r>
          </a:p>
        </p:txBody>
      </p:sp>
      <p:sp>
        <p:nvSpPr>
          <p:cNvPr id="7" name="Snakkeboble: rektangel med avrundede hjørner 6">
            <a:extLst>
              <a:ext uri="{FF2B5EF4-FFF2-40B4-BE49-F238E27FC236}">
                <a16:creationId xmlns:a16="http://schemas.microsoft.com/office/drawing/2014/main" id="{0A90AD2E-CFB0-A216-43D2-A5BE3DC7139E}"/>
              </a:ext>
            </a:extLst>
          </p:cNvPr>
          <p:cNvSpPr/>
          <p:nvPr/>
        </p:nvSpPr>
        <p:spPr>
          <a:xfrm>
            <a:off x="7345572" y="3936501"/>
            <a:ext cx="3666552" cy="2200991"/>
          </a:xfrm>
          <a:prstGeom prst="wedgeRoundRectCallout">
            <a:avLst>
              <a:gd name="adj1" fmla="val -1947"/>
              <a:gd name="adj2" fmla="val -65956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i="0" dirty="0">
                <a:solidFill>
                  <a:srgbClr val="222222"/>
                </a:solidFill>
                <a:effectLst/>
              </a:rPr>
              <a:t>«Av egen erfaring, som en som tenker mer "sakte" og syns det kan være overveldende å diskutere i grupper på flere enn to, har jeg ofte tenkt at jeg må være "dum" siden jeg sliter i sånne settinger.»</a:t>
            </a:r>
            <a:endParaRPr lang="nb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67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606E9F-4D98-D160-60B8-E97600F77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Innspill om undervisning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0B1D9E-076F-DCB8-0DF2-813044726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nb-NO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DISCLAIMER! Hva er overførbart i praksis? Må bli en pedagogisk diskusjon med dere. Dette er </a:t>
            </a:r>
            <a:r>
              <a:rPr lang="nb-NO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vi ønsker å </a:t>
            </a:r>
            <a:r>
              <a:rPr lang="nb-NO" sz="12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målbære</a:t>
            </a:r>
            <a:r>
              <a:rPr lang="nb-NO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fra studentene:</a:t>
            </a:r>
          </a:p>
          <a:p>
            <a:pPr marL="457200" lvl="1" indent="0">
              <a:buNone/>
            </a:pPr>
            <a:r>
              <a:rPr lang="nb-NO" sz="12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 en relasjon tidlig i semesteret: sette av litt tid til å bli kjent med hverandre 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dette bidrar til å skape trygghet!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Etablere kjøreregler spesielt i gruppeundervisning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nb-NO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nb-NO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Strukturere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Underviser kan gjøre det klart når noe er særlig viktig å få med seg («Nå er det lurt å notere»; hjelper studentene å prioritere hva som er viktig)</a:t>
            </a: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 hjelpsomt å få beskjed om at «Din oppgave er å finne ut hva som er viktig...» - flere i Spektergruppa har opplevd å få denne beskjeden av gruppelærere, når de selv </a:t>
            </a:r>
            <a:r>
              <a:rPr lang="nb-NO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virkelig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har forsøkt å finne ut av det på egenhånd (mange på spekteret er ekstremt pliktoppfyllende) 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gir en opplevelse av å bli avvist</a:t>
            </a: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Etter forelesning «kom til meg»?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Forsikre deg om at det er en god sammenheng mellom undervisningen og vurderingsformen i emnet 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forutsigbarhet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nb-NO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Verktøy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Strømming og eller opptak av forelesninger er </a:t>
            </a:r>
            <a:r>
              <a:rPr lang="nb-NO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svært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etterspurt</a:t>
            </a: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Mange nevrodivergente blir stresset av at dette er den ene gangen de har denne forelesningen, </a:t>
            </a:r>
            <a:r>
              <a:rPr lang="nb-NO" sz="1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 er viktig</a:t>
            </a: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kan føles veldig overveldende og til dels lammende i auditoriet</a:t>
            </a: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Noen ganger kan det være helt umulig å komme seg ut døra, uansett hvor gjerne man vil på forelesning, og da vil strømming være et godt alternativ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Tekst-til-tale verktøy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nb-NO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nb-NO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 læring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 læring uten at det nødvendigvis må innebære gruppearbeid?</a:t>
            </a:r>
          </a:p>
          <a:p>
            <a:pPr marL="1143000" lvl="2" indent="-228600">
              <a:buFont typeface="Wingdings" panose="05000000000000000000" pitchFamily="2" charset="2"/>
              <a:buChar char=""/>
            </a:pPr>
            <a:r>
              <a:rPr lang="nb-NO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Dersom man evt. legger opp til gruppearbeid, bør underviser i større grad involvere seg i prosessen: f.eks. sikre en forventningsavklaring, struktur, styring av frister og rollefordeling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87466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1CC8CC-BB73-01A8-2364-6732A6BB8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nb-NO" sz="2200" dirty="0"/>
              <a:t>Sikkert flere lavterskel tilpasninger som kan gjøres – Emilies prosjekt er interessant!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SPØRSMÅL?</a:t>
            </a:r>
          </a:p>
        </p:txBody>
      </p:sp>
      <p:pic>
        <p:nvPicPr>
          <p:cNvPr id="5" name="Bilde 4" descr="Et bilde som inneholder utendørs, tre, gress, drage&#10;&#10;Automatisk generert beskrivelse">
            <a:extLst>
              <a:ext uri="{FF2B5EF4-FFF2-40B4-BE49-F238E27FC236}">
                <a16:creationId xmlns:a16="http://schemas.microsoft.com/office/drawing/2014/main" id="{E65F5FBA-E087-48C7-8F31-990940E3DB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7" r="2006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3601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1009</Words>
  <Application>Microsoft Office PowerPoint</Application>
  <PresentationFormat>Widescreen</PresentationFormat>
  <Paragraphs>124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Publico text</vt:lpstr>
      <vt:lpstr>Times New Roman</vt:lpstr>
      <vt:lpstr>Wingdings</vt:lpstr>
      <vt:lpstr>Office-tema</vt:lpstr>
      <vt:lpstr>Autisme/adhdgruppe MN UiO</vt:lpstr>
      <vt:lpstr>PowerPoint-presentasjon</vt:lpstr>
      <vt:lpstr>Autismespekterforstyrrelse / ADHD</vt:lpstr>
      <vt:lpstr>Hvordan og hva?</vt:lpstr>
      <vt:lpstr>Interesse for tilbudet</vt:lpstr>
      <vt:lpstr>Samarbeid - temamøter</vt:lpstr>
      <vt:lpstr>Erfaringer - organisering</vt:lpstr>
      <vt:lpstr>Erfaringer – utfordringer hos studentene</vt:lpstr>
      <vt:lpstr>Sosiale utfordringer</vt:lpstr>
      <vt:lpstr>Hvordan hjelpe studenter på spekteret?</vt:lpstr>
      <vt:lpstr>Innspill om undervisning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Ingrid Sand</dc:creator>
  <cp:lastModifiedBy>Ingrid Sand</cp:lastModifiedBy>
  <cp:revision>1</cp:revision>
  <dcterms:created xsi:type="dcterms:W3CDTF">2025-01-15T08:44:26Z</dcterms:created>
  <dcterms:modified xsi:type="dcterms:W3CDTF">2025-01-16T08:45:04Z</dcterms:modified>
</cp:coreProperties>
</file>