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2" r:id="rId7"/>
    <p:sldId id="263" r:id="rId8"/>
    <p:sldId id="266" r:id="rId9"/>
    <p:sldId id="264" r:id="rId10"/>
    <p:sldId id="267" r:id="rId11"/>
    <p:sldId id="269" r:id="rId12"/>
    <p:sldId id="268" r:id="rId13"/>
    <p:sldId id="270" r:id="rId14"/>
    <p:sldId id="265" r:id="rId15"/>
    <p:sldId id="261" r:id="rId16"/>
    <p:sldId id="260" r:id="rId17"/>
    <p:sldId id="277" r:id="rId18"/>
    <p:sldId id="278" r:id="rId19"/>
    <p:sldId id="271" r:id="rId20"/>
    <p:sldId id="272" r:id="rId21"/>
    <p:sldId id="273" r:id="rId22"/>
    <p:sldId id="274" r:id="rId23"/>
    <p:sldId id="275" r:id="rId24"/>
    <p:sldId id="276" r:id="rId25"/>
    <p:sldId id="279" r:id="rId26"/>
    <p:sldId id="280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3"/>
    <p:restoredTop sz="51673"/>
  </p:normalViewPr>
  <p:slideViewPr>
    <p:cSldViewPr snapToGrid="0" snapToObjects="1">
      <p:cViewPr varScale="1">
        <p:scale>
          <a:sx n="46" d="100"/>
          <a:sy n="46" d="100"/>
        </p:scale>
        <p:origin x="2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BBC93-A83F-1443-9A9E-C6BEFEA6F3C0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BEFA3-69C6-7449-90C5-5CEA8D0819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0766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Et lite foredrag om ting jeg synes var lurt og... </a:t>
            </a:r>
          </a:p>
          <a:p>
            <a:pPr marL="171450" indent="-171450">
              <a:buFontTx/>
              <a:buChar char="-"/>
            </a:pPr>
            <a:r>
              <a:rPr lang="nb-NO" dirty="0"/>
              <a:t>Hvordan du lander drømmejobben!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Hvor mange av dere vet hva dere skal bli? </a:t>
            </a:r>
          </a:p>
          <a:p>
            <a:pPr marL="171450" indent="-171450">
              <a:buFontTx/>
              <a:buChar char="-"/>
            </a:pPr>
            <a:r>
              <a:rPr lang="nb-NO" dirty="0"/>
              <a:t>Si noe om at drømmen blir til underveis... Begynte på noe jeg synes var spennende... Men det jeg ville bli var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DESIGNER ELLER ASTRONAUT!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495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Jeg har alltid hatt en trang til å utforske ting.. Og å være kreativ... </a:t>
            </a:r>
          </a:p>
          <a:p>
            <a:pPr marL="171450" indent="-171450">
              <a:buFontTx/>
              <a:buChar char="-"/>
            </a:pPr>
            <a:r>
              <a:rPr lang="nb-NO" dirty="0"/>
              <a:t>Likte tegning og realfag... Og språk... En periode ville jeg bli journalist! </a:t>
            </a:r>
          </a:p>
          <a:p>
            <a:pPr marL="171450" indent="-171450">
              <a:buFontTx/>
              <a:buChar char="-"/>
            </a:pPr>
            <a:r>
              <a:rPr lang="nb-NO" dirty="0"/>
              <a:t>Drømmejobben som kombinerte alt dette virket langt unna...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Realfag virket som et sikkert valg... Tok MENA, fordi jeg ikke klarte å velge... Men hvordan ender ei jente fra midten av </a:t>
            </a:r>
            <a:r>
              <a:rPr lang="nb-NO" dirty="0" err="1"/>
              <a:t>telemark</a:t>
            </a:r>
            <a:r>
              <a:rPr lang="nb-NO" dirty="0"/>
              <a:t> opp her?!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900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Hvem er jeg ... Kommer til Blindern... Fra Midt i Telemark... Er best i klassen, og vant til å få gode karakterer, er best – folk i bygda forventer noe av meg?! </a:t>
            </a:r>
          </a:p>
          <a:p>
            <a:endParaRPr lang="nb-NO" dirty="0"/>
          </a:p>
          <a:p>
            <a:r>
              <a:rPr lang="nb-NO" dirty="0"/>
              <a:t>Så hvor er dette lille stedet?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816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Når du er 19 år er det ganske langt å flytte til en helt ny by, hvor du ikke kjenner en eneste sjel. En by hvor du bare har vært innom et par ganger. </a:t>
            </a:r>
          </a:p>
          <a:p>
            <a:endParaRPr lang="nb-NO" dirty="0"/>
          </a:p>
          <a:p>
            <a:r>
              <a:rPr lang="nb-NO" dirty="0"/>
              <a:t>Men for meg var dette som å komme hjem! Det er slik jeg følte det! Endelig var det folk som forstod meg!!! </a:t>
            </a:r>
          </a:p>
          <a:p>
            <a:endParaRPr lang="nb-NO" dirty="0"/>
          </a:p>
          <a:p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Mange føler seg ensomme og redde... Gjør noe med det! Vær med i en forening! </a:t>
            </a:r>
          </a:p>
          <a:p>
            <a:pPr marL="171450" indent="-171450">
              <a:buFontTx/>
              <a:buChar char="-"/>
            </a:pPr>
            <a:r>
              <a:rPr lang="nb-NO" dirty="0"/>
              <a:t>Alle er velkomne og det er aktiviteter for alle! </a:t>
            </a:r>
          </a:p>
          <a:p>
            <a:r>
              <a:rPr lang="nb-NO" dirty="0"/>
              <a:t>250 studentforeninger... </a:t>
            </a:r>
          </a:p>
          <a:p>
            <a:endParaRPr lang="nb-NO" dirty="0"/>
          </a:p>
          <a:p>
            <a:r>
              <a:rPr lang="nb-NO" dirty="0"/>
              <a:t>Du kan gjøre absolutt alt mulig! Og du kan få pengestøtte til å starte din egen forening om det skulle mangle noe.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474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nb-NO" dirty="0"/>
              <a:t>Felle: Bli med i alle studentforeninger jeg kom over... Havnet der fordi jeg bare sa ja til å bli med på alt og fordi at jeg fikk gratis mat... (NB! Det er flere steder med gratis mat!)</a:t>
            </a:r>
          </a:p>
          <a:p>
            <a:pPr marL="228600" indent="-228600">
              <a:buAutoNum type="arabicParenR"/>
            </a:pPr>
            <a:endParaRPr lang="nb-NO" dirty="0"/>
          </a:p>
          <a:p>
            <a:pPr marL="228600" indent="-228600">
              <a:buAutoNum type="arabicParenR"/>
            </a:pPr>
            <a:r>
              <a:rPr lang="nb-NO" dirty="0"/>
              <a:t>Felle: Dette er </a:t>
            </a:r>
            <a:r>
              <a:rPr lang="nb-NO" dirty="0" err="1"/>
              <a:t>level</a:t>
            </a:r>
            <a:r>
              <a:rPr lang="nb-NO" dirty="0"/>
              <a:t> up... Det er ikke like enkelt som på videregående, og jeg kunne ikke bare surfe på ting jeg kunne fra før... (</a:t>
            </a:r>
            <a:r>
              <a:rPr lang="nb-NO" dirty="0" err="1"/>
              <a:t>vgs</a:t>
            </a:r>
            <a:r>
              <a:rPr lang="nb-NO" dirty="0"/>
              <a:t> 3 sider  og på UiO kan du gange det med 10!) </a:t>
            </a:r>
          </a:p>
          <a:p>
            <a:pPr marL="228600" indent="-228600">
              <a:buAutoNum type="arabicParenR"/>
            </a:pPr>
            <a:r>
              <a:rPr lang="nb-NO" dirty="0"/>
              <a:t>Felle: Jeg er vandt til å få til alt ALENE! Et skikkelig alene-dyr. I tillegg var min erfaring med «gruppearbeid» fra barneskolen helt tom. </a:t>
            </a:r>
            <a:r>
              <a:rPr lang="nb-NO" dirty="0" err="1"/>
              <a:t>Vgs</a:t>
            </a:r>
            <a:r>
              <a:rPr lang="nb-NO" dirty="0"/>
              <a:t> at gruppearbeid er at jeg skal gjøre jobben til fem... Og så er det andre som kan surfe på mine karakterer. Litt dumt å ta med den innstillingen til UiO!!!</a:t>
            </a:r>
          </a:p>
          <a:p>
            <a:pPr marL="228600" indent="-228600">
              <a:buAutoNum type="arabicParenR"/>
            </a:pPr>
            <a:r>
              <a:rPr lang="nb-NO" dirty="0"/>
              <a:t>Felle: Jeg må plutselig lage mat, vaske og fikse ting selv og jeg har lite penger! Alt tar lengre tid enn det jeg innbiller meg.</a:t>
            </a:r>
          </a:p>
          <a:p>
            <a:pPr marL="228600" indent="-228600">
              <a:buAutoNum type="arabicParenR"/>
            </a:pPr>
            <a:r>
              <a:rPr lang="nb-NO" dirty="0"/>
              <a:t>Felle: Det er bare én eksamen ... All or </a:t>
            </a:r>
            <a:r>
              <a:rPr lang="nb-NO" dirty="0" err="1"/>
              <a:t>nothing</a:t>
            </a:r>
            <a:r>
              <a:rPr lang="nb-NO" dirty="0"/>
              <a:t>... Litt stress ja... </a:t>
            </a:r>
          </a:p>
          <a:p>
            <a:endParaRPr lang="nb-NO" dirty="0"/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(Bilde av RF sin dør?)</a:t>
            </a:r>
          </a:p>
          <a:p>
            <a:endParaRPr lang="nb-NO" dirty="0"/>
          </a:p>
          <a:p>
            <a:r>
              <a:rPr lang="nb-NO" dirty="0"/>
              <a:t>Så hvordan unngå noen av disse fellene?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8067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Velg én studentforening, maks 3!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7769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err="1"/>
              <a:t>BIOtorsdag</a:t>
            </a:r>
            <a:r>
              <a:rPr lang="nb-NO" dirty="0"/>
              <a:t>/Fysikktirsdag/</a:t>
            </a:r>
            <a:r>
              <a:rPr lang="nb-NO" dirty="0" err="1"/>
              <a:t>Geoonsdag</a:t>
            </a:r>
            <a:r>
              <a:rPr lang="nb-NO" dirty="0"/>
              <a:t>... Frokostforedrag med CIENS, UiO Livsvitenskap, I RF, Frokost hos Kristine, </a:t>
            </a:r>
            <a:r>
              <a:rPr lang="nb-NO" dirty="0" err="1"/>
              <a:t>Workout</a:t>
            </a:r>
            <a:r>
              <a:rPr lang="nb-NO" dirty="0"/>
              <a:t> </a:t>
            </a:r>
            <a:r>
              <a:rPr lang="nb-NO" dirty="0" err="1"/>
              <a:t>Wednesday</a:t>
            </a:r>
            <a:r>
              <a:rPr lang="nb-NO" dirty="0"/>
              <a:t>?! Abels tårn på fredager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NB! Det betyr at du må ikke nødvendigvis bli med i så fryktelig mange foreninger</a:t>
            </a:r>
            <a:r>
              <a:rPr lang="nb-NO" dirty="0">
                <a:sym typeface="Wingdings" pitchFamily="2" charset="2"/>
              </a:rPr>
              <a:t> Og mange av disse arrangementene kan lønne seg å bli med på av faglige grunner også!</a:t>
            </a:r>
          </a:p>
          <a:p>
            <a:pPr marL="171450" indent="-171450">
              <a:buFontTx/>
              <a:buChar char="-"/>
            </a:pPr>
            <a:endParaRPr lang="nb-NO" dirty="0">
              <a:sym typeface="Wingdings" pitchFamily="2" charset="2"/>
            </a:endParaRP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7134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Hvordan går du fram når du har 30 sider å lese og ikke 3?</a:t>
            </a:r>
          </a:p>
          <a:p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Du kan ikke pugge.... Les overskrifter – skaff oversikt over pensum</a:t>
            </a:r>
          </a:p>
          <a:p>
            <a:pPr marL="171450" indent="-171450">
              <a:buFontTx/>
              <a:buChar char="-"/>
            </a:pPr>
            <a:r>
              <a:rPr lang="nb-NO" dirty="0"/>
              <a:t>Tankekart og tegninger?</a:t>
            </a:r>
          </a:p>
          <a:p>
            <a:pPr marL="171450" indent="-171450">
              <a:buFontTx/>
              <a:buChar char="-"/>
            </a:pPr>
            <a:r>
              <a:rPr lang="nb-NO" dirty="0"/>
              <a:t>Finn den måten du lærer best på: Forelesninger? Lese selv? Lese i grupper? Gjøre oppgavene? </a:t>
            </a:r>
          </a:p>
          <a:p>
            <a:pPr marL="171450" indent="-171450">
              <a:buFontTx/>
              <a:buChar char="-"/>
            </a:pPr>
            <a:r>
              <a:rPr lang="nb-NO" dirty="0"/>
              <a:t>Lær bort eller si det høyt /skriv om det?</a:t>
            </a:r>
          </a:p>
          <a:p>
            <a:pPr marL="171450" indent="-171450">
              <a:buFontTx/>
              <a:buChar char="-"/>
            </a:pPr>
            <a:r>
              <a:rPr lang="nb-NO" dirty="0"/>
              <a:t>Fantaser om jukselapper – Hva ville du ha skrevet på din jukselapp?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Forventninger til deg selv? Husk at det er vanskeligere, du må bruke mer tid på studier, sett av tid! Ta pauser, ta mobilfri! Og hvis du setter på timer – husk å også legge inn pauser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545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Lag en timeplan!</a:t>
            </a:r>
          </a:p>
          <a:p>
            <a:endParaRPr lang="nb-NO" dirty="0"/>
          </a:p>
          <a:p>
            <a:r>
              <a:rPr lang="nb-NO" dirty="0"/>
              <a:t>Da ser du fort hvor mye/lite tid du har til rådighet.</a:t>
            </a:r>
          </a:p>
          <a:p>
            <a:endParaRPr lang="nb-NO" dirty="0"/>
          </a:p>
          <a:p>
            <a:r>
              <a:rPr lang="nb-NO" dirty="0"/>
              <a:t>NB! Studielivet er ikke en 9-16jobb! De fleste må regne mer tid og dessuten skjer det relevante ting rundt studiene som kan være lurt å få med seg.</a:t>
            </a:r>
          </a:p>
          <a:p>
            <a:endParaRPr lang="nb-NO" dirty="0"/>
          </a:p>
          <a:p>
            <a:r>
              <a:rPr lang="nb-NO" dirty="0"/>
              <a:t>38 timer  - må beregne det! Minst!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8181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 du studerer sammen med har tross alt valgt å være her helt frivillig... Større sjanse for at de er både flinke, arbeidsomme og interesserte! </a:t>
            </a:r>
          </a:p>
          <a:p>
            <a:endParaRPr lang="nb-NO" dirty="0"/>
          </a:p>
          <a:p>
            <a:r>
              <a:rPr lang="nb-NO" dirty="0"/>
              <a:t>Bruk litt tid på å bli enige om hvordan dere vil ha det som gruppe!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501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 det i bakhodet: Ingen vasker for deg eller lager mat. </a:t>
            </a:r>
          </a:p>
          <a:p>
            <a:r>
              <a:rPr lang="nb-NO" dirty="0"/>
              <a:t>Prøv å sette av tid til å lage sunn og variert mat ofte (ikke hver dag..) Det er også ofte billigere</a:t>
            </a:r>
          </a:p>
          <a:p>
            <a:r>
              <a:rPr lang="nb-NO" dirty="0"/>
              <a:t>Få en rutine på klesvask... Det er nemlig ikke veldig lønnsomt å kjøpe nytt undertøy hver gang du ikke har noe rent!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624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Nei det er det ikke.... </a:t>
            </a:r>
          </a:p>
          <a:p>
            <a:endParaRPr lang="nb-NO" dirty="0"/>
          </a:p>
          <a:p>
            <a:r>
              <a:rPr lang="nb-NO" dirty="0"/>
              <a:t>Når du lager timeplan, så kan det være lurt å se gjennom pensum, bla litt, sette deg noen deadlines! Når skal du være ferdig med hva? </a:t>
            </a:r>
          </a:p>
          <a:p>
            <a:endParaRPr lang="nb-NO" dirty="0"/>
          </a:p>
          <a:p>
            <a:r>
              <a:rPr lang="nb-NO" dirty="0"/>
              <a:t>Hvor mye må du lese for å komme gjennom alt? </a:t>
            </a:r>
          </a:p>
          <a:p>
            <a:endParaRPr lang="nb-NO" dirty="0"/>
          </a:p>
          <a:p>
            <a:r>
              <a:rPr lang="nb-NO" dirty="0"/>
              <a:t>Hint hint: Sjekk timeplanen for faget på nett! Ofte ligger det noe ute om hvilke tema som blir gitt når! </a:t>
            </a:r>
          </a:p>
          <a:p>
            <a:r>
              <a:rPr lang="nb-NO" dirty="0"/>
              <a:t>Hvis du deler pensum i ca. Tre like store deler så skal du være gjennom en tredel i løpet av en måned.... </a:t>
            </a:r>
          </a:p>
          <a:p>
            <a:endParaRPr lang="nb-NO" dirty="0"/>
          </a:p>
          <a:p>
            <a:r>
              <a:rPr lang="nb-NO" dirty="0"/>
              <a:t>* Og nå er dere sikkert litt skremt... Hvorfor i all verden skal man gidde å utsette seg selv for mer skole??? Fordi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2144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.. Det er gøy... </a:t>
            </a:r>
          </a:p>
          <a:p>
            <a:endParaRPr lang="nb-NO" dirty="0"/>
          </a:p>
          <a:p>
            <a:r>
              <a:rPr lang="nb-NO" dirty="0"/>
              <a:t>Underveis kommer du til å oppleve ting du aldri får mulighet til å gjøre igjen: Frihet, utveksling?, og en masse annet gøy man kan finne på som student</a:t>
            </a:r>
          </a:p>
          <a:p>
            <a:endParaRPr lang="nb-NO" dirty="0"/>
          </a:p>
          <a:p>
            <a:r>
              <a:rPr lang="nb-NO" dirty="0"/>
              <a:t>Bilde: En sommerjobb der målet var å formidle realfag på valgfri måte så lenge det fikk medieoppmerksomhet!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500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Andre morsomme ting: </a:t>
            </a:r>
          </a:p>
          <a:p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Vært med som student på TG og laget is med flytende nitrogen for forsamlingen</a:t>
            </a:r>
          </a:p>
          <a:p>
            <a:pPr marL="171450" indent="-171450">
              <a:buFontTx/>
              <a:buChar char="-"/>
            </a:pPr>
            <a:r>
              <a:rPr lang="nb-NO" dirty="0"/>
              <a:t>Underholdt på forskningstorget</a:t>
            </a:r>
          </a:p>
          <a:p>
            <a:pPr marL="171450" indent="-171450">
              <a:buFontTx/>
              <a:buChar char="-"/>
            </a:pPr>
            <a:r>
              <a:rPr lang="nb-NO" dirty="0"/>
              <a:t>Student-tur til </a:t>
            </a:r>
            <a:r>
              <a:rPr lang="nb-NO" dirty="0" err="1"/>
              <a:t>Grenobel</a:t>
            </a:r>
            <a:r>
              <a:rPr lang="nb-NO" dirty="0"/>
              <a:t> og Mina-laboratoriet der! 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iGEM</a:t>
            </a:r>
            <a:r>
              <a:rPr lang="nb-NO" dirty="0"/>
              <a:t>-studentkonkurranse!!!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Skulle gjerne ha vært på utveksling! </a:t>
            </a:r>
          </a:p>
          <a:p>
            <a:pPr marL="171450" indent="-171450">
              <a:buFontTx/>
              <a:buChar char="-"/>
            </a:pPr>
            <a:r>
              <a:rPr lang="nb-NO" dirty="0"/>
              <a:t>Sommerjobb gjennom IAESTE?!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ALT dette er gøy og husk at det også er RELEVANT erfaring! </a:t>
            </a:r>
          </a:p>
          <a:p>
            <a:pPr marL="171450" indent="-171450">
              <a:buFontTx/>
              <a:buChar char="-"/>
            </a:pPr>
            <a:r>
              <a:rPr lang="nb-NO" dirty="0"/>
              <a:t>Ta gjerne kontakt med karrieresenteret eller følg med på nettsidene deres!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998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Kilde: NAV</a:t>
            </a:r>
          </a:p>
          <a:p>
            <a:endParaRPr lang="nb-NO" dirty="0"/>
          </a:p>
          <a:p>
            <a:r>
              <a:rPr lang="nb-NO" dirty="0"/>
              <a:t>Søk: Kjemiker...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748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NB! </a:t>
            </a:r>
          </a:p>
          <a:p>
            <a:r>
              <a:rPr lang="nb-NO" dirty="0"/>
              <a:t>Den største boksen her er «andre yrker». Det er rett og slett fordi kjemikere brukes i mange typer yrker, og det kan være vanskelig å sette i bås. </a:t>
            </a:r>
          </a:p>
          <a:p>
            <a:endParaRPr lang="nb-NO" dirty="0"/>
          </a:p>
          <a:p>
            <a:r>
              <a:rPr lang="nb-NO" dirty="0"/>
              <a:t>At man kan kjemi utelukker heller ikke at man kan andre ting, eller at man har spennende kombinasjoner av yrkesvalg.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997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Og hva blir man egentlig i den andre enden?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1205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5063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328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809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527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207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 at du nå, i løpet av graden har god tid til å finne ut hva du vil...</a:t>
            </a:r>
          </a:p>
          <a:p>
            <a:endParaRPr lang="nb-NO" dirty="0"/>
          </a:p>
          <a:p>
            <a:r>
              <a:rPr lang="nb-NO" dirty="0"/>
              <a:t>Oppbygning for Kjemi, men tanken er i utgangspunktet bare å vise at man har mange felles emner i starten... Ved å gå på mange av frokostforedrag og liknende får du også litt innblikk i hva som er spennende og hva du kan gjøre.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4464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EFA3-69C6-7449-90C5-5CEA8D081988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5212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3398E-D552-1842-969E-57FD6B739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99627-0A43-E648-A917-A1451CE92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E2624-D8D6-2140-A6A7-A4A94D70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D798-DB9E-0344-B10A-EADC95BC3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1DF85-86AA-6049-8C1C-411DEB3C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2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647A-CE8F-2F4E-BFCB-FF95212D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41E1C-7B09-474A-BF10-6BBC119DD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CD9B0-E624-B342-A745-42E140B42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C0143-4EDE-9243-8816-710F2D916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DF921-AA4E-6C47-AF87-49A8109C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95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5C648-780F-C14A-ABB2-74878513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1E01F-8696-304C-831B-0A0B6ABFA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34CC9-B110-3B40-813F-C2FDEFF3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C4BE9-3E7F-8648-A0BC-5135FC562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B824F-C2F1-C841-B009-481D84DB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642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7ED04-018A-4346-99D3-0401319B2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A9AF-B491-8949-81CB-BD19A837D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CC4B0-7CCE-4C42-B166-DC66B021B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25086-EF4A-314D-B29D-217A7B1F4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3CC94-17F6-584F-A86D-5F956CC5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07E6F-791B-1D49-BDB3-5980E02EF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528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7A72C-66A5-B248-A6F7-41DC3AB6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C312D-4D26-3C46-908A-9EA3C1161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749B2-231D-E04B-B73B-C70EA3F41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14D335-54AC-1546-9364-B791E3FAD8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04B92-E2C5-0244-BC84-39F4967F5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88F170-DB05-824E-8B34-367F02254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D8B2E5-A575-884F-A095-4D7165C75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897EAF-9AE0-7C4B-826D-FDBAB51A2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32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3450-86CC-1D44-B9E5-286BC0B26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5482EC-9009-3C48-9236-B18EC3B83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B7DCD-5343-4E4A-941F-2876CDE1E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C768C-5C9C-8645-8AC0-EE7CE7D04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4067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A2878F-6192-8A4E-9B6E-C6BFF66D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34D80A-F704-9B4C-A6EE-225D4BB1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5A455-C447-5542-B575-23E46557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22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A3D2-E22A-2C41-989A-2402981E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ADB53-0A12-CE4C-9203-ED8A87636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0AD46-B632-6D48-B727-DC41DE574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3AC50-598E-7A48-8E39-E7714994B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740A1-BEE9-024E-8A0D-0FE0542F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5184A-4FFF-E24C-AB2B-6098981E6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62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D40C-3AE6-5D41-A9AF-D9E23074A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7EE65-B638-B84C-AFF5-DEA52FF0A5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98F71-DEDE-BB49-B03E-44C210A9D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2B3926-3ACF-A047-A6E2-ED627BA2A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7A2B9-1515-B04B-AD6C-42B97C80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24AA-8FD8-EA4A-8201-304EE09D3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19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29CEC-660C-6440-B84E-A9733DAC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ED6E8-CC4D-BD4C-8D93-24A736D17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146A5-C8D5-5144-A302-ECB65E2C0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20928-1FA2-B045-91C9-D142A48BF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5BDDB-037A-3F4E-8BC9-16B68F342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517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18BB9-3160-3840-9663-0D3A62DC2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75FB0-4D5F-5E41-ABD4-ADE78C160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46AE8-E6B7-E544-8A2F-1BF4FBC0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4B06B-B662-1E4B-BE69-8B726DA33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C0326-65F1-A241-8B3C-0D85B932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87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F52B24-630D-C94F-9819-CD782C8CD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D351A-BE93-F941-B22B-5C0B1AF3B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27E30-09E8-6C40-8530-0AE4876158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EECB5-951B-F143-BB63-91E57896D141}" type="datetimeFigureOut">
              <a:rPr lang="nb-NO" smtClean="0"/>
              <a:t>16.08.2018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D4F1C-46B0-FB4B-BB8F-FC8C16461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415E-9612-9E44-91E2-23B0565EF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08FD-FF0E-8E4D-9A5C-8C3248181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61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6D57-802A-9645-99EE-F4065130C4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13800" dirty="0">
                <a:latin typeface="Bernard MT Condensed" panose="02050806060905020404" pitchFamily="18" charset="77"/>
              </a:rPr>
              <a:t>#</a:t>
            </a:r>
            <a:r>
              <a:rPr lang="nb-NO" sz="13800" dirty="0" err="1">
                <a:latin typeface="Bernard MT Condensed" panose="02050806060905020404" pitchFamily="18" charset="77"/>
              </a:rPr>
              <a:t>Lifehacks</a:t>
            </a:r>
            <a:endParaRPr lang="nb-NO" sz="13800" dirty="0">
              <a:latin typeface="Bernard MT Condensed" panose="02050806060905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013490-2E86-C146-965E-5E28ACA3BC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Elina </a:t>
            </a:r>
            <a:r>
              <a:rPr lang="nb-NO" sz="3200" dirty="0" err="1"/>
              <a:t>Melteig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33871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B7C65-3FD9-1546-83D4-1445673D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5F37BA0-E7B0-8149-A0DC-20F8CBD2A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4002" y="574142"/>
            <a:ext cx="3300606" cy="5467884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3C5A712-AFD4-DA41-9A04-9756E6F52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830" y="804672"/>
            <a:ext cx="486409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0340-4C63-454C-A3E9-69946C93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B38964-E20F-864C-9400-968BF010C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-269737"/>
            <a:ext cx="12327875" cy="7127737"/>
          </a:xfrm>
        </p:spPr>
      </p:pic>
    </p:spTree>
    <p:extLst>
      <p:ext uri="{BB962C8B-B14F-4D97-AF65-F5344CB8AC3E}">
        <p14:creationId xmlns:p14="http://schemas.microsoft.com/office/powerpoint/2010/main" val="3245476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C622-FC76-C640-8E09-F3910323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408BD7-0709-EE4E-B56B-71E1D7F0D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90802" y="-582202"/>
            <a:ext cx="12582802" cy="7772717"/>
          </a:xfrm>
        </p:spPr>
      </p:pic>
    </p:spTree>
    <p:extLst>
      <p:ext uri="{BB962C8B-B14F-4D97-AF65-F5344CB8AC3E}">
        <p14:creationId xmlns:p14="http://schemas.microsoft.com/office/powerpoint/2010/main" val="361254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6DF12-ECFE-FE40-8DC3-FDA687125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C2F07C9-96AE-024E-A117-205E56216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6304" y="-1"/>
            <a:ext cx="13103297" cy="6848355"/>
          </a:xfrm>
        </p:spPr>
      </p:pic>
    </p:spTree>
    <p:extLst>
      <p:ext uri="{BB962C8B-B14F-4D97-AF65-F5344CB8AC3E}">
        <p14:creationId xmlns:p14="http://schemas.microsoft.com/office/powerpoint/2010/main" val="330751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F085-8A0B-534C-9F1B-7A898FA99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DA6DA7-65D2-EF4E-8E64-E7D8EB1BF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0455" y="365124"/>
            <a:ext cx="4232677" cy="601364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3C8D26-5C6F-824C-BAFA-95A5DDE60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048" y="365124"/>
            <a:ext cx="3922566" cy="27736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5B89E1-5548-3442-9B7E-64F361851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041" y="519316"/>
            <a:ext cx="3345609" cy="10171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FF1DCC-6D08-E84E-BB0E-B71E6E1E00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9970" y="3547432"/>
            <a:ext cx="3547644" cy="24182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546306D-B53F-F648-96B4-57306F1089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7747" y="1690687"/>
            <a:ext cx="3434903" cy="22642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C6DCA7-376B-3643-B4BB-84743C5D9F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7998" y="4341501"/>
            <a:ext cx="1366092" cy="188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33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D57F-8D07-BA42-AC2A-38CFD306A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ER EN FELLE!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32BAD-3EC3-9B4F-9883-5D387C275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781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4616-385B-664D-9AAE-0CA83722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1: VELG EN, MAKS TRE!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8FFAC7-E3D2-C64D-B33E-66421AD2F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70715" y="1359527"/>
            <a:ext cx="5431971" cy="218184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022D85-EF78-6D43-A2A8-9DD7DC204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798" y="2101689"/>
            <a:ext cx="3095402" cy="4281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C6A7CD-F20A-BD47-AE0F-898EC7B9C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510" y="4078570"/>
            <a:ext cx="3945175" cy="203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580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A7213-B60E-C940-8627-2D00E2298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1: Steder med gratis eller billig mat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F4CC62D-FF8C-7145-BE43-F6056CCB4D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591903"/>
              </p:ext>
            </p:extLst>
          </p:nvPr>
        </p:nvGraphicFramePr>
        <p:xfrm>
          <a:off x="838200" y="1825625"/>
          <a:ext cx="10515600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70274164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95681655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73650835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41384911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5651789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09443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tirsdag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3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Frokost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CIENS/WW</a:t>
                      </a:r>
                    </a:p>
                    <a:p>
                      <a:r>
                        <a:rPr lang="nb-NO" dirty="0"/>
                        <a:t>REAL frokost?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Frokost hos Kristine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Livsvitenskap frokostforedrag/ Abels tårn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49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Lunsj/</a:t>
                      </a:r>
                    </a:p>
                    <a:p>
                      <a:r>
                        <a:rPr lang="nb-NO" dirty="0"/>
                        <a:t>ettermiddag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Fysikk-tirsdag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Geo</a:t>
                      </a:r>
                      <a:r>
                        <a:rPr lang="nb-NO" dirty="0"/>
                        <a:t>-onsdag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BIO-torsdag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2853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61619F1-59D0-5445-A212-8E5414A7C4D3}"/>
              </a:ext>
            </a:extLst>
          </p:cNvPr>
          <p:cNvSpPr txBox="1"/>
          <p:nvPr/>
        </p:nvSpPr>
        <p:spPr>
          <a:xfrm>
            <a:off x="1002535" y="4054207"/>
            <a:ext cx="4594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Varer til halv pris i butikk</a:t>
            </a:r>
          </a:p>
          <a:p>
            <a:r>
              <a:rPr lang="nb-NO" dirty="0" err="1"/>
              <a:t>Bedriftpresentasjoner</a:t>
            </a:r>
            <a:endParaRPr lang="nb-NO" dirty="0"/>
          </a:p>
          <a:p>
            <a:r>
              <a:rPr lang="nb-NO" dirty="0"/>
              <a:t>Grønnsaker på </a:t>
            </a:r>
            <a:r>
              <a:rPr lang="nb-NO" dirty="0" err="1"/>
              <a:t>grønnland</a:t>
            </a:r>
            <a:endParaRPr lang="nb-NO" dirty="0"/>
          </a:p>
          <a:p>
            <a:r>
              <a:rPr lang="nb-NO" dirty="0"/>
              <a:t>Too </a:t>
            </a:r>
            <a:r>
              <a:rPr lang="nb-NO" dirty="0" err="1"/>
              <a:t>good</a:t>
            </a:r>
            <a:r>
              <a:rPr lang="nb-NO" dirty="0"/>
              <a:t> to </a:t>
            </a:r>
            <a:r>
              <a:rPr lang="nb-NO" dirty="0" err="1"/>
              <a:t>go</a:t>
            </a:r>
            <a:r>
              <a:rPr lang="nb-NO" dirty="0"/>
              <a:t>? </a:t>
            </a:r>
          </a:p>
          <a:p>
            <a:r>
              <a:rPr lang="nb-NO" dirty="0"/>
              <a:t>Kutt</a:t>
            </a:r>
          </a:p>
          <a:p>
            <a:r>
              <a:rPr lang="nb-NO" dirty="0"/>
              <a:t>Lag store porsjoner og frys ned </a:t>
            </a:r>
            <a:r>
              <a:rPr lang="nb-NO" dirty="0">
                <a:sym typeface="Wingdings" pitchFamily="2" charset="2"/>
              </a:rPr>
              <a:t>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613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9C5D-3225-FB4D-A608-E6666618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2: Level up...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30E27A-4F54-884F-997D-741CEC7ABB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006419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5E7C-1AB0-6F49-B296-7728E2E8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2: Level up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5C49A4-9C11-E843-B85A-8710B695F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709289"/>
              </p:ext>
            </p:extLst>
          </p:nvPr>
        </p:nvGraphicFramePr>
        <p:xfrm>
          <a:off x="838200" y="1825625"/>
          <a:ext cx="10571480" cy="459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093379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666569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3832535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3842689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8124288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9623092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09183655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Tirsdag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3003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dirty="0"/>
                        <a:t>08:00 – 10.00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Spinning og styrke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Lese/sove lenge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Gratis frokost og foredrag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81684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dirty="0"/>
                        <a:t>10.00 – 12.00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Forelesning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Forelesning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Gruppetime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Forelesning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17064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dirty="0"/>
                        <a:t>12.00 – 14.00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Forelesning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Lab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Forelesning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Gruppetime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Forelesning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51722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b-NO" dirty="0"/>
                        <a:t>14.00 – 16.00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Gruppetime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Lab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Gjøre oppgaver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 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12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16.00 - 18.00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Middag +vaske klær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Middag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Middag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Foreningsarbeid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Trene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5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18.00 – 20.00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Se over oppgavene til i morgen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Skrive </a:t>
                      </a:r>
                      <a:r>
                        <a:rPr lang="nb-NO" dirty="0" err="1"/>
                        <a:t>labrapport</a:t>
                      </a:r>
                      <a:endParaRPr lang="nb-NO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Dansetime!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Lese?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Quiz med venner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54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20.00 - 22.00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Guilty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pleasure</a:t>
                      </a:r>
                      <a:r>
                        <a:rPr lang="nb-NO" dirty="0"/>
                        <a:t>: Hotell Cæsar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Lese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Guilty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pleasure</a:t>
                      </a:r>
                      <a:r>
                        <a:rPr lang="nb-NO" dirty="0"/>
                        <a:t>:</a:t>
                      </a:r>
                    </a:p>
                    <a:p>
                      <a:r>
                        <a:rPr lang="nb-NO" dirty="0"/>
                        <a:t>Lars Monsen på tur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42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208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8496-6F5B-DC43-92F9-07267B52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3: gruppearbeid funker!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BFE6BF-0964-4B43-8230-0FEC84BEF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596474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8FC9-CE2F-AB4C-AD43-7637AA17A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4: Livet...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3541B-2C11-9D4E-B970-AE12C5A5E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4FED43-67D4-CC45-941E-E1498F94C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957" y="1707609"/>
            <a:ext cx="4162086" cy="446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1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FDDD3-D1EE-314D-B728-12B44EC8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 5: Det er lenge til eksamen...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339FD3-0182-A74A-9634-98111283A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530182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4419569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00303499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79831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01042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september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oktober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1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Fag nr1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Fag nr2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3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Fag nr3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3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984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43CD-EDA6-2549-AB72-D5BF61517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8E842-902D-5948-9D0A-BC89B4A0D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28365-E6EA-C441-BA43-D699F0C06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01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26C36-2777-CA45-8E8E-5883770BA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B5B15D-0D3C-664A-B3C8-D7E6A655F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4479" y="344659"/>
            <a:ext cx="4159892" cy="623983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7919C-4CDC-3E46-9A98-7121D154A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109" y="873469"/>
            <a:ext cx="3187547" cy="2390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50F115-7BF9-4548-BD8A-F7659DD0B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509" y="2864769"/>
            <a:ext cx="4789195" cy="3591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26158E-58A5-B34A-A692-18CA521654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434" y="365125"/>
            <a:ext cx="3719675" cy="24791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0C78E0-8864-5C4B-811C-E53C0CC203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6005" y="3264129"/>
            <a:ext cx="3104615" cy="23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83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809AF-9933-0344-AAD3-E0C28911B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3CC43F-5F65-B243-B760-EE4AECED7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125" t="3603" b="761"/>
          <a:stretch/>
        </p:blipFill>
        <p:spPr>
          <a:xfrm>
            <a:off x="1443942" y="662473"/>
            <a:ext cx="9304116" cy="5318450"/>
          </a:xfrm>
        </p:spPr>
      </p:pic>
    </p:spTree>
    <p:extLst>
      <p:ext uri="{BB962C8B-B14F-4D97-AF65-F5344CB8AC3E}">
        <p14:creationId xmlns:p14="http://schemas.microsoft.com/office/powerpoint/2010/main" val="3707159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516E9-75A6-4546-8164-861229749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1519AE-3706-4E43-91E2-C845339A3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17" t="3505" b="859"/>
          <a:stretch/>
        </p:blipFill>
        <p:spPr>
          <a:xfrm>
            <a:off x="1312321" y="690465"/>
            <a:ext cx="9407416" cy="5271797"/>
          </a:xfrm>
        </p:spPr>
      </p:pic>
    </p:spTree>
    <p:extLst>
      <p:ext uri="{BB962C8B-B14F-4D97-AF65-F5344CB8AC3E}">
        <p14:creationId xmlns:p14="http://schemas.microsoft.com/office/powerpoint/2010/main" val="1967482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261CC-86D5-8F4A-B6C6-F5BE6C83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543BA3-A668-4E44-9023-B35B1DA3CD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6589" y="365125"/>
            <a:ext cx="9617868" cy="6294180"/>
          </a:xfrm>
        </p:spPr>
      </p:pic>
    </p:spTree>
    <p:extLst>
      <p:ext uri="{BB962C8B-B14F-4D97-AF65-F5344CB8AC3E}">
        <p14:creationId xmlns:p14="http://schemas.microsoft.com/office/powerpoint/2010/main" val="164722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ED30-D377-B241-8BD2-D7D358A0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F77015-DB1E-1A47-AF9E-FE571276E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5285" y="365125"/>
            <a:ext cx="9960429" cy="6051135"/>
          </a:xfrm>
        </p:spPr>
      </p:pic>
    </p:spTree>
    <p:extLst>
      <p:ext uri="{BB962C8B-B14F-4D97-AF65-F5344CB8AC3E}">
        <p14:creationId xmlns:p14="http://schemas.microsoft.com/office/powerpoint/2010/main" val="1787113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AEA92-30FE-B34F-A913-DD621ADC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6527D6-1F82-BB4D-88C7-F5AC98463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8159" y="245582"/>
            <a:ext cx="9192208" cy="6080671"/>
          </a:xfrm>
        </p:spPr>
      </p:pic>
    </p:spTree>
    <p:extLst>
      <p:ext uri="{BB962C8B-B14F-4D97-AF65-F5344CB8AC3E}">
        <p14:creationId xmlns:p14="http://schemas.microsoft.com/office/powerpoint/2010/main" val="711295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48864-0C68-984E-96A9-5CA416A04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8F692F-DFD1-CC4F-AA00-D11056F80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9680" y="365125"/>
            <a:ext cx="10041906" cy="5570473"/>
          </a:xfrm>
        </p:spPr>
      </p:pic>
    </p:spTree>
    <p:extLst>
      <p:ext uri="{BB962C8B-B14F-4D97-AF65-F5344CB8AC3E}">
        <p14:creationId xmlns:p14="http://schemas.microsoft.com/office/powerpoint/2010/main" val="1624631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B9CCF-9FFA-FD44-802F-FBF9C0F7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FEE44A-A6D4-7F40-9EE6-821A3CE985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16867" y="253157"/>
            <a:ext cx="8742715" cy="5811838"/>
          </a:xfrm>
        </p:spPr>
      </p:pic>
    </p:spTree>
    <p:extLst>
      <p:ext uri="{BB962C8B-B14F-4D97-AF65-F5344CB8AC3E}">
        <p14:creationId xmlns:p14="http://schemas.microsoft.com/office/powerpoint/2010/main" val="1041338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B924-62CB-C841-9AFC-48531EDF5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D23EE8-3EA3-6846-8B89-501F13A9C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5707" y="365124"/>
            <a:ext cx="9632022" cy="6072997"/>
          </a:xfrm>
        </p:spPr>
      </p:pic>
    </p:spTree>
    <p:extLst>
      <p:ext uri="{BB962C8B-B14F-4D97-AF65-F5344CB8AC3E}">
        <p14:creationId xmlns:p14="http://schemas.microsoft.com/office/powerpoint/2010/main" val="3149271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9020-2B87-404F-8AE9-41474161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2476F1-CCC9-C646-A0CB-33D1F5D70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6596" y="365125"/>
            <a:ext cx="9040637" cy="5811838"/>
          </a:xfrm>
        </p:spPr>
      </p:pic>
    </p:spTree>
    <p:extLst>
      <p:ext uri="{BB962C8B-B14F-4D97-AF65-F5344CB8AC3E}">
        <p14:creationId xmlns:p14="http://schemas.microsoft.com/office/powerpoint/2010/main" val="206455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59BD0-3C5C-9B40-B8D8-219A48C78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EF32BA-523D-7346-A6B6-48F77647B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78790" y="4442942"/>
            <a:ext cx="940059" cy="940059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10BA644-F8CC-D74E-8250-87903A433F46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3800" dirty="0">
                <a:latin typeface="Bernard MT Condensed" panose="02050806060905020404" pitchFamily="18" charset="77"/>
              </a:rPr>
              <a:t>#Lykke til!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C0E55A-C24A-254A-B7C4-5BA0EF584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925" y="4376038"/>
            <a:ext cx="1073865" cy="10738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C3E798-1A79-EB41-9B76-24CBC44259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4866" y="4442942"/>
            <a:ext cx="905204" cy="9052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7A3F9E-A8D1-8649-9704-4BEC98E944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41" y="189384"/>
            <a:ext cx="1129959" cy="112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4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1454</Words>
  <Application>Microsoft Macintosh PowerPoint</Application>
  <PresentationFormat>Widescreen</PresentationFormat>
  <Paragraphs>208</Paragraphs>
  <Slides>26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2" baseType="lpstr">
      <vt:lpstr>Arial</vt:lpstr>
      <vt:lpstr>Bernard MT Condensed</vt:lpstr>
      <vt:lpstr>Calibri</vt:lpstr>
      <vt:lpstr>Calibri Light</vt:lpstr>
      <vt:lpstr>Wingdings</vt:lpstr>
      <vt:lpstr>Office Theme</vt:lpstr>
      <vt:lpstr>#Lifehacks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DETTE ER EN FELLE! </vt:lpstr>
      <vt:lpstr>Felle 1: VELG EN, MAKS TRE! </vt:lpstr>
      <vt:lpstr>Felle 1: Steder med gratis eller billig mat</vt:lpstr>
      <vt:lpstr>Felle 2: Level up... </vt:lpstr>
      <vt:lpstr>Felle 2: Level up</vt:lpstr>
      <vt:lpstr>Felle 3: gruppearbeid funker!</vt:lpstr>
      <vt:lpstr>Felle 4: Livet...</vt:lpstr>
      <vt:lpstr>Felle 5: Det er lenge til eksamen...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#Lifehacks</dc:title>
  <dc:creator>Microsoft Office User</dc:creator>
  <cp:lastModifiedBy>Microsoft Office-bruker</cp:lastModifiedBy>
  <cp:revision>17</cp:revision>
  <dcterms:created xsi:type="dcterms:W3CDTF">2018-07-23T11:06:18Z</dcterms:created>
  <dcterms:modified xsi:type="dcterms:W3CDTF">2018-08-16T19:25:54Z</dcterms:modified>
</cp:coreProperties>
</file>